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5" r:id="rId3"/>
    <p:sldId id="346" r:id="rId4"/>
    <p:sldId id="347" r:id="rId6"/>
    <p:sldId id="348" r:id="rId7"/>
    <p:sldId id="372"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3" r:id="rId30"/>
    <p:sldId id="370" r:id="rId31"/>
    <p:sldId id="371" r:id="rId32"/>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61" name=""/>
        <p:cNvGrpSpPr/>
        <p:nvPr/>
      </p:nvGrpSpPr>
      <p:grpSpPr>
        <a:xfrm>
          <a:off x="0" y="0"/>
          <a:ext cx="0" cy="0"/>
          <a:chOff x="0" y="0"/>
          <a:chExt cx="0" cy="0"/>
        </a:xfrm>
      </p:grpSpPr>
      <p:sp>
        <p:nvSpPr>
          <p:cNvPr id="1048851"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52"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1048853"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854"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55"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56"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0" name=""/>
        <p:cNvGrpSpPr/>
        <p:nvPr/>
      </p:nvGrpSpPr>
      <p:grpSpPr/>
      <p:sp>
        <p:nvSpPr>
          <p:cNvPr id="1048608" name="幻灯片图像占位符 1"/>
          <p:cNvSpPr/>
          <p:nvPr>
            <p:ph type="sldImg" idx="2"/>
          </p:nvPr>
        </p:nvSpPr>
        <p:spPr/>
      </p:sp>
      <p:sp>
        <p:nvSpPr>
          <p:cNvPr id="1048609"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94" name=""/>
        <p:cNvGrpSpPr/>
        <p:nvPr/>
      </p:nvGrpSpPr>
      <p:grpSpPr/>
      <p:sp>
        <p:nvSpPr>
          <p:cNvPr id="1048691" name="幻灯片图像占位符 1"/>
          <p:cNvSpPr/>
          <p:nvPr>
            <p:ph type="sldImg" idx="2"/>
          </p:nvPr>
        </p:nvSpPr>
        <p:spPr/>
      </p:sp>
      <p:sp>
        <p:nvSpPr>
          <p:cNvPr id="1048692"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p:sp>
        <p:nvSpPr>
          <p:cNvPr id="1048696" name="幻灯片图像占位符 1"/>
          <p:cNvSpPr/>
          <p:nvPr>
            <p:ph type="sldImg" idx="2"/>
          </p:nvPr>
        </p:nvSpPr>
        <p:spPr/>
      </p:sp>
      <p:sp>
        <p:nvSpPr>
          <p:cNvPr id="1048697"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00" name=""/>
        <p:cNvGrpSpPr/>
        <p:nvPr/>
      </p:nvGrpSpPr>
      <p:grpSpPr/>
      <p:sp>
        <p:nvSpPr>
          <p:cNvPr id="1048706" name="幻灯片图像占位符 1"/>
          <p:cNvSpPr/>
          <p:nvPr>
            <p:ph type="sldImg" idx="2"/>
          </p:nvPr>
        </p:nvSpPr>
        <p:spPr/>
      </p:sp>
      <p:sp>
        <p:nvSpPr>
          <p:cNvPr id="1048707"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p:sp>
        <p:nvSpPr>
          <p:cNvPr id="1048713" name="幻灯片图像占位符 1"/>
          <p:cNvSpPr/>
          <p:nvPr>
            <p:ph type="sldImg" idx="2"/>
          </p:nvPr>
        </p:nvSpPr>
        <p:spPr/>
      </p:sp>
      <p:sp>
        <p:nvSpPr>
          <p:cNvPr id="1048714"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p:sp>
        <p:nvSpPr>
          <p:cNvPr id="1048720" name="幻灯片图像占位符 1"/>
          <p:cNvSpPr/>
          <p:nvPr>
            <p:ph type="sldImg" idx="2"/>
          </p:nvPr>
        </p:nvSpPr>
        <p:spPr/>
      </p:sp>
      <p:sp>
        <p:nvSpPr>
          <p:cNvPr id="1048721"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09" name=""/>
        <p:cNvGrpSpPr/>
        <p:nvPr/>
      </p:nvGrpSpPr>
      <p:grpSpPr/>
      <p:sp>
        <p:nvSpPr>
          <p:cNvPr id="1048727" name="幻灯片图像占位符 1"/>
          <p:cNvSpPr/>
          <p:nvPr>
            <p:ph type="sldImg" idx="2"/>
          </p:nvPr>
        </p:nvSpPr>
        <p:spPr/>
      </p:sp>
      <p:sp>
        <p:nvSpPr>
          <p:cNvPr id="1048728"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12" name=""/>
        <p:cNvGrpSpPr/>
        <p:nvPr/>
      </p:nvGrpSpPr>
      <p:grpSpPr/>
      <p:sp>
        <p:nvSpPr>
          <p:cNvPr id="1048731" name="幻灯片图像占位符 1"/>
          <p:cNvSpPr/>
          <p:nvPr>
            <p:ph type="sldImg" idx="2"/>
          </p:nvPr>
        </p:nvSpPr>
        <p:spPr/>
      </p:sp>
      <p:sp>
        <p:nvSpPr>
          <p:cNvPr id="1048732"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p:sp>
        <p:nvSpPr>
          <p:cNvPr id="1048735" name="幻灯片图像占位符 1"/>
          <p:cNvSpPr/>
          <p:nvPr>
            <p:ph type="sldImg" idx="2"/>
          </p:nvPr>
        </p:nvSpPr>
        <p:spPr/>
      </p:sp>
      <p:sp>
        <p:nvSpPr>
          <p:cNvPr id="1048736"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p:sp>
        <p:nvSpPr>
          <p:cNvPr id="1048739" name="幻灯片图像占位符 1"/>
          <p:cNvSpPr/>
          <p:nvPr>
            <p:ph type="sldImg" idx="2"/>
          </p:nvPr>
        </p:nvSpPr>
        <p:spPr/>
      </p:sp>
      <p:sp>
        <p:nvSpPr>
          <p:cNvPr id="1048740"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p:sp>
        <p:nvSpPr>
          <p:cNvPr id="1048743" name="幻灯片图像占位符 1"/>
          <p:cNvSpPr/>
          <p:nvPr>
            <p:ph type="sldImg" idx="2"/>
          </p:nvPr>
        </p:nvSpPr>
        <p:spPr/>
      </p:sp>
      <p:sp>
        <p:nvSpPr>
          <p:cNvPr id="1048744"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3" name=""/>
        <p:cNvGrpSpPr/>
        <p:nvPr/>
      </p:nvGrpSpPr>
      <p:grpSpPr/>
      <p:sp>
        <p:nvSpPr>
          <p:cNvPr id="1048614" name="幻灯片图像占位符 1"/>
          <p:cNvSpPr/>
          <p:nvPr>
            <p:ph type="sldImg" idx="2"/>
          </p:nvPr>
        </p:nvSpPr>
        <p:spPr/>
      </p:sp>
      <p:sp>
        <p:nvSpPr>
          <p:cNvPr id="1048615"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p:sp>
        <p:nvSpPr>
          <p:cNvPr id="1048747" name="幻灯片图像占位符 1"/>
          <p:cNvSpPr/>
          <p:nvPr>
            <p:ph type="sldImg" idx="2"/>
          </p:nvPr>
        </p:nvSpPr>
        <p:spPr/>
      </p:sp>
      <p:sp>
        <p:nvSpPr>
          <p:cNvPr id="1048748"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p:sp>
        <p:nvSpPr>
          <p:cNvPr id="1048760" name="幻灯片图像占位符 1"/>
          <p:cNvSpPr/>
          <p:nvPr>
            <p:ph type="sldImg" idx="2"/>
          </p:nvPr>
        </p:nvSpPr>
        <p:spPr/>
      </p:sp>
      <p:sp>
        <p:nvSpPr>
          <p:cNvPr id="1048761"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34" name=""/>
        <p:cNvGrpSpPr/>
        <p:nvPr/>
      </p:nvGrpSpPr>
      <p:grpSpPr/>
      <p:sp>
        <p:nvSpPr>
          <p:cNvPr id="1048764" name="幻灯片图像占位符 1"/>
          <p:cNvSpPr/>
          <p:nvPr>
            <p:ph type="sldImg" idx="2"/>
          </p:nvPr>
        </p:nvSpPr>
        <p:spPr/>
      </p:sp>
      <p:sp>
        <p:nvSpPr>
          <p:cNvPr id="1048765"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37" name=""/>
        <p:cNvGrpSpPr/>
        <p:nvPr/>
      </p:nvGrpSpPr>
      <p:grpSpPr/>
      <p:sp>
        <p:nvSpPr>
          <p:cNvPr id="1048766" name="幻灯片图像占位符 1"/>
          <p:cNvSpPr/>
          <p:nvPr>
            <p:ph type="sldImg" idx="2"/>
          </p:nvPr>
        </p:nvSpPr>
        <p:spPr/>
      </p:sp>
      <p:sp>
        <p:nvSpPr>
          <p:cNvPr id="1048767"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40" name=""/>
        <p:cNvGrpSpPr/>
        <p:nvPr/>
      </p:nvGrpSpPr>
      <p:grpSpPr/>
      <p:sp>
        <p:nvSpPr>
          <p:cNvPr id="1048771" name="幻灯片图像占位符 1"/>
          <p:cNvSpPr/>
          <p:nvPr>
            <p:ph type="sldImg" idx="2"/>
          </p:nvPr>
        </p:nvSpPr>
        <p:spPr/>
      </p:sp>
      <p:sp>
        <p:nvSpPr>
          <p:cNvPr id="1048772"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43" name=""/>
        <p:cNvGrpSpPr/>
        <p:nvPr/>
      </p:nvGrpSpPr>
      <p:grpSpPr/>
      <p:sp>
        <p:nvSpPr>
          <p:cNvPr id="1048780" name="幻灯片图像占位符 1"/>
          <p:cNvSpPr/>
          <p:nvPr>
            <p:ph type="sldImg" idx="2"/>
          </p:nvPr>
        </p:nvSpPr>
        <p:spPr/>
      </p:sp>
      <p:sp>
        <p:nvSpPr>
          <p:cNvPr id="1048781"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p:sp>
        <p:nvSpPr>
          <p:cNvPr id="1048790" name="幻灯片图像占位符 1"/>
          <p:cNvSpPr/>
          <p:nvPr>
            <p:ph type="sldImg" idx="2"/>
          </p:nvPr>
        </p:nvSpPr>
        <p:spPr/>
      </p:sp>
      <p:sp>
        <p:nvSpPr>
          <p:cNvPr id="1048791"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6" name=""/>
        <p:cNvGrpSpPr/>
        <p:nvPr/>
      </p:nvGrpSpPr>
      <p:grpSpPr/>
      <p:sp>
        <p:nvSpPr>
          <p:cNvPr id="1048620" name="幻灯片图像占位符 1"/>
          <p:cNvSpPr/>
          <p:nvPr>
            <p:ph type="sldImg" idx="2"/>
          </p:nvPr>
        </p:nvSpPr>
        <p:spPr/>
      </p:sp>
      <p:sp>
        <p:nvSpPr>
          <p:cNvPr id="1048621"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56" name=""/>
        <p:cNvGrpSpPr/>
        <p:nvPr/>
      </p:nvGrpSpPr>
      <p:grpSpPr/>
      <p:sp>
        <p:nvSpPr>
          <p:cNvPr id="1048620" name="幻灯片图像占位符 1"/>
          <p:cNvSpPr/>
          <p:nvPr>
            <p:ph type="sldImg" idx="2"/>
          </p:nvPr>
        </p:nvSpPr>
        <p:spPr/>
      </p:sp>
      <p:sp>
        <p:nvSpPr>
          <p:cNvPr id="1048621"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59" name=""/>
        <p:cNvGrpSpPr/>
        <p:nvPr/>
      </p:nvGrpSpPr>
      <p:grpSpPr/>
      <p:sp>
        <p:nvSpPr>
          <p:cNvPr id="1048626" name="幻灯片图像占位符 1"/>
          <p:cNvSpPr/>
          <p:nvPr>
            <p:ph type="sldImg" idx="2"/>
          </p:nvPr>
        </p:nvSpPr>
        <p:spPr/>
      </p:sp>
      <p:sp>
        <p:nvSpPr>
          <p:cNvPr id="1048627"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p:sp>
        <p:nvSpPr>
          <p:cNvPr id="1048640" name="幻灯片图像占位符 1"/>
          <p:cNvSpPr/>
          <p:nvPr>
            <p:ph type="sldImg" idx="2"/>
          </p:nvPr>
        </p:nvSpPr>
        <p:spPr/>
      </p:sp>
      <p:sp>
        <p:nvSpPr>
          <p:cNvPr id="1048641"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73" name=""/>
        <p:cNvGrpSpPr/>
        <p:nvPr/>
      </p:nvGrpSpPr>
      <p:grpSpPr/>
      <p:sp>
        <p:nvSpPr>
          <p:cNvPr id="1048645" name="幻灯片图像占位符 1"/>
          <p:cNvSpPr/>
          <p:nvPr>
            <p:ph type="sldImg" idx="2"/>
          </p:nvPr>
        </p:nvSpPr>
        <p:spPr/>
      </p:sp>
      <p:sp>
        <p:nvSpPr>
          <p:cNvPr id="1048646"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7" name=""/>
        <p:cNvGrpSpPr/>
        <p:nvPr/>
      </p:nvGrpSpPr>
      <p:grpSpPr/>
      <p:sp>
        <p:nvSpPr>
          <p:cNvPr id="1048658" name="幻灯片图像占位符 1"/>
          <p:cNvSpPr/>
          <p:nvPr>
            <p:ph type="sldImg" idx="2"/>
          </p:nvPr>
        </p:nvSpPr>
        <p:spPr/>
      </p:sp>
      <p:sp>
        <p:nvSpPr>
          <p:cNvPr id="1048659"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83" name=""/>
        <p:cNvGrpSpPr/>
        <p:nvPr/>
      </p:nvGrpSpPr>
      <p:grpSpPr/>
      <p:sp>
        <p:nvSpPr>
          <p:cNvPr id="1048675" name="幻灯片图像占位符 1"/>
          <p:cNvSpPr/>
          <p:nvPr>
            <p:ph type="sldImg" idx="2"/>
          </p:nvPr>
        </p:nvSpPr>
        <p:spPr/>
      </p:sp>
      <p:sp>
        <p:nvSpPr>
          <p:cNvPr id="1048676"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4"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1048583"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584" name="页脚占位符 4"/>
          <p:cNvSpPr>
            <a:spLocks noGrp="1"/>
          </p:cNvSpPr>
          <p:nvPr>
            <p:ph type="ftr" sz="quarter" idx="11"/>
          </p:nvPr>
        </p:nvSpPr>
        <p:spPr/>
        <p:txBody>
          <a:bodyPr/>
          <a:p>
            <a:endParaRPr lang="zh-CN" altLang="en-US"/>
          </a:p>
        </p:txBody>
      </p:sp>
      <p:sp>
        <p:nvSpPr>
          <p:cNvPr id="1048585"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55" name=""/>
        <p:cNvGrpSpPr/>
        <p:nvPr/>
      </p:nvGrpSpPr>
      <p:grpSpPr>
        <a:xfrm>
          <a:off x="0" y="0"/>
          <a:ext cx="0" cy="0"/>
          <a:chOff x="0" y="0"/>
          <a:chExt cx="0" cy="0"/>
        </a:xfrm>
      </p:grpSpPr>
      <p:sp>
        <p:nvSpPr>
          <p:cNvPr id="1048818" name="标题 1"/>
          <p:cNvSpPr>
            <a:spLocks noGrp="1"/>
          </p:cNvSpPr>
          <p:nvPr>
            <p:ph type="title"/>
          </p:nvPr>
        </p:nvSpPr>
        <p:spPr/>
        <p:txBody>
          <a:bodyPr/>
          <a:p>
            <a:r>
              <a:rPr lang="zh-CN" altLang="en-US" smtClean="0"/>
              <a:t>单击此处编辑母版标题样式</a:t>
            </a:r>
            <a:endParaRPr lang="zh-CN" altLang="en-US"/>
          </a:p>
        </p:txBody>
      </p:sp>
      <p:sp>
        <p:nvSpPr>
          <p:cNvPr id="1048819" name="竖排文字占位符 2"/>
          <p:cNvSpPr>
            <a:spLocks noGrp="1"/>
          </p:cNvSpPr>
          <p:nvPr>
            <p:ph type="body" orient="vert" idx="1"/>
          </p:nvPr>
        </p:nvSpPr>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20"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21" name="页脚占位符 4"/>
          <p:cNvSpPr>
            <a:spLocks noGrp="1"/>
          </p:cNvSpPr>
          <p:nvPr>
            <p:ph type="ftr" sz="quarter" idx="11"/>
          </p:nvPr>
        </p:nvSpPr>
        <p:spPr/>
        <p:txBody>
          <a:bodyPr/>
          <a:p>
            <a:endParaRPr lang="zh-CN" altLang="en-US"/>
          </a:p>
        </p:txBody>
      </p:sp>
      <p:sp>
        <p:nvSpPr>
          <p:cNvPr id="1048822"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52" name=""/>
        <p:cNvGrpSpPr/>
        <p:nvPr/>
      </p:nvGrpSpPr>
      <p:grpSpPr>
        <a:xfrm>
          <a:off x="0" y="0"/>
          <a:ext cx="0" cy="0"/>
          <a:chOff x="0" y="0"/>
          <a:chExt cx="0" cy="0"/>
        </a:xfrm>
      </p:grpSpPr>
      <p:sp>
        <p:nvSpPr>
          <p:cNvPr id="1048802"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1048803" name="竖排文字占位符 2"/>
          <p:cNvSpPr>
            <a:spLocks noGrp="1"/>
          </p:cNvSpPr>
          <p:nvPr>
            <p:ph type="body" orient="vert" idx="1"/>
          </p:nvPr>
        </p:nvSpPr>
        <p:spPr>
          <a:xfrm>
            <a:off x="838200" y="365125"/>
            <a:ext cx="7734300" cy="581183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04"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05" name="页脚占位符 4"/>
          <p:cNvSpPr>
            <a:spLocks noGrp="1"/>
          </p:cNvSpPr>
          <p:nvPr>
            <p:ph type="ftr" sz="quarter" idx="11"/>
          </p:nvPr>
        </p:nvSpPr>
        <p:spPr/>
        <p:txBody>
          <a:bodyPr/>
          <a:p>
            <a:endParaRPr lang="zh-CN" altLang="en-US"/>
          </a:p>
        </p:txBody>
      </p:sp>
      <p:sp>
        <p:nvSpPr>
          <p:cNvPr id="104880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53" name=""/>
        <p:cNvGrpSpPr/>
        <p:nvPr/>
      </p:nvGrpSpPr>
      <p:grpSpPr>
        <a:xfrm>
          <a:off x="0" y="0"/>
          <a:ext cx="0" cy="0"/>
          <a:chOff x="0" y="0"/>
          <a:chExt cx="0" cy="0"/>
        </a:xfrm>
      </p:grpSpPr>
      <p:sp>
        <p:nvSpPr>
          <p:cNvPr id="1048807" name="标题 1"/>
          <p:cNvSpPr>
            <a:spLocks noGrp="1"/>
          </p:cNvSpPr>
          <p:nvPr>
            <p:ph type="title"/>
          </p:nvPr>
        </p:nvSpPr>
        <p:spPr/>
        <p:txBody>
          <a:bodyPr/>
          <a:p>
            <a:r>
              <a:rPr lang="zh-CN" altLang="en-US" smtClean="0"/>
              <a:t>单击此处编辑母版标题样式</a:t>
            </a:r>
            <a:endParaRPr lang="zh-CN" altLang="en-US"/>
          </a:p>
        </p:txBody>
      </p:sp>
      <p:sp>
        <p:nvSpPr>
          <p:cNvPr id="1048808" name="内容占位符 2"/>
          <p:cNvSpPr>
            <a:spLocks noGrp="1"/>
          </p:cNvSpPr>
          <p:nvPr>
            <p:ph idx="1"/>
          </p:nvPr>
        </p:nvSpPr>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09"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10" name="页脚占位符 4"/>
          <p:cNvSpPr>
            <a:spLocks noGrp="1"/>
          </p:cNvSpPr>
          <p:nvPr>
            <p:ph type="ftr" sz="quarter" idx="11"/>
          </p:nvPr>
        </p:nvSpPr>
        <p:spPr/>
        <p:txBody>
          <a:bodyPr/>
          <a:p>
            <a:endParaRPr lang="zh-CN" altLang="en-US"/>
          </a:p>
        </p:txBody>
      </p:sp>
      <p:sp>
        <p:nvSpPr>
          <p:cNvPr id="1048811"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56" name=""/>
        <p:cNvGrpSpPr/>
        <p:nvPr/>
      </p:nvGrpSpPr>
      <p:grpSpPr>
        <a:xfrm>
          <a:off x="0" y="0"/>
          <a:ext cx="0" cy="0"/>
          <a:chOff x="0" y="0"/>
          <a:chExt cx="0" cy="0"/>
        </a:xfrm>
      </p:grpSpPr>
      <p:sp>
        <p:nvSpPr>
          <p:cNvPr id="1048823"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824"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825" name="日期占位符 3"/>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26" name="页脚占位符 4"/>
          <p:cNvSpPr>
            <a:spLocks noGrp="1"/>
          </p:cNvSpPr>
          <p:nvPr>
            <p:ph type="ftr" sz="quarter" idx="11"/>
          </p:nvPr>
        </p:nvSpPr>
        <p:spPr/>
        <p:txBody>
          <a:bodyPr/>
          <a:p>
            <a:endParaRPr lang="zh-CN" altLang="en-US"/>
          </a:p>
        </p:txBody>
      </p:sp>
      <p:sp>
        <p:nvSpPr>
          <p:cNvPr id="1048827"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57" name=""/>
        <p:cNvGrpSpPr/>
        <p:nvPr/>
      </p:nvGrpSpPr>
      <p:grpSpPr>
        <a:xfrm>
          <a:off x="0" y="0"/>
          <a:ext cx="0" cy="0"/>
          <a:chOff x="0" y="0"/>
          <a:chExt cx="0" cy="0"/>
        </a:xfrm>
      </p:grpSpPr>
      <p:sp>
        <p:nvSpPr>
          <p:cNvPr id="1048828" name="标题 1"/>
          <p:cNvSpPr>
            <a:spLocks noGrp="1"/>
          </p:cNvSpPr>
          <p:nvPr>
            <p:ph type="title"/>
          </p:nvPr>
        </p:nvSpPr>
        <p:spPr/>
        <p:txBody>
          <a:bodyPr/>
          <a:p>
            <a:r>
              <a:rPr lang="zh-CN" altLang="en-US" smtClean="0"/>
              <a:t>单击此处编辑母版标题样式</a:t>
            </a:r>
            <a:endParaRPr lang="zh-CN" altLang="en-US"/>
          </a:p>
        </p:txBody>
      </p:sp>
      <p:sp>
        <p:nvSpPr>
          <p:cNvPr id="1048829" name="内容占位符 2"/>
          <p:cNvSpPr>
            <a:spLocks noGrp="1"/>
          </p:cNvSpPr>
          <p:nvPr>
            <p:ph sz="half" idx="1"/>
          </p:nvPr>
        </p:nvSpPr>
        <p:spPr>
          <a:xfrm>
            <a:off x="838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30" name="内容占位符 3"/>
          <p:cNvSpPr>
            <a:spLocks noGrp="1"/>
          </p:cNvSpPr>
          <p:nvPr>
            <p:ph sz="half" idx="2"/>
          </p:nvPr>
        </p:nvSpPr>
        <p:spPr>
          <a:xfrm>
            <a:off x="6172200" y="1825625"/>
            <a:ext cx="5181600" cy="435133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31"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32" name="页脚占位符 5"/>
          <p:cNvSpPr>
            <a:spLocks noGrp="1"/>
          </p:cNvSpPr>
          <p:nvPr>
            <p:ph type="ftr" sz="quarter" idx="11"/>
          </p:nvPr>
        </p:nvSpPr>
        <p:spPr/>
        <p:txBody>
          <a:bodyPr/>
          <a:p>
            <a:endParaRPr lang="zh-CN" altLang="en-US"/>
          </a:p>
        </p:txBody>
      </p:sp>
      <p:sp>
        <p:nvSpPr>
          <p:cNvPr id="1048833"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58" name=""/>
        <p:cNvGrpSpPr/>
        <p:nvPr/>
      </p:nvGrpSpPr>
      <p:grpSpPr>
        <a:xfrm>
          <a:off x="0" y="0"/>
          <a:ext cx="0" cy="0"/>
          <a:chOff x="0" y="0"/>
          <a:chExt cx="0" cy="0"/>
        </a:xfrm>
      </p:grpSpPr>
      <p:sp>
        <p:nvSpPr>
          <p:cNvPr id="1048834" name="标题 1"/>
          <p:cNvSpPr>
            <a:spLocks noGrp="1"/>
          </p:cNvSpPr>
          <p:nvPr>
            <p:ph type="title"/>
          </p:nvPr>
        </p:nvSpPr>
        <p:spPr>
          <a:xfrm>
            <a:off x="839788" y="365125"/>
            <a:ext cx="10515600" cy="1325563"/>
          </a:xfrm>
        </p:spPr>
        <p:txBody>
          <a:bodyPr/>
          <a:p>
            <a:r>
              <a:rPr lang="zh-CN" altLang="en-US" smtClean="0"/>
              <a:t>单击此处编辑母版标题样式</a:t>
            </a:r>
            <a:endParaRPr lang="zh-CN" altLang="en-US"/>
          </a:p>
        </p:txBody>
      </p:sp>
      <p:sp>
        <p:nvSpPr>
          <p:cNvPr id="1048835"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836" name="内容占位符 3"/>
          <p:cNvSpPr>
            <a:spLocks noGrp="1"/>
          </p:cNvSpPr>
          <p:nvPr>
            <p:ph sz="half" idx="2"/>
          </p:nvPr>
        </p:nvSpPr>
        <p:spPr>
          <a:xfrm>
            <a:off x="839788" y="2505075"/>
            <a:ext cx="5157787"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37"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838" name="内容占位符 5"/>
          <p:cNvSpPr>
            <a:spLocks noGrp="1"/>
          </p:cNvSpPr>
          <p:nvPr>
            <p:ph sz="quarter" idx="4"/>
          </p:nvPr>
        </p:nvSpPr>
        <p:spPr>
          <a:xfrm>
            <a:off x="6172200" y="2505075"/>
            <a:ext cx="5183188" cy="3684588"/>
          </a:xfrm>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39" name="日期占位符 6"/>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40" name="页脚占位符 7"/>
          <p:cNvSpPr>
            <a:spLocks noGrp="1"/>
          </p:cNvSpPr>
          <p:nvPr>
            <p:ph type="ftr" sz="quarter" idx="11"/>
          </p:nvPr>
        </p:nvSpPr>
        <p:spPr/>
        <p:txBody>
          <a:bodyPr/>
          <a:p>
            <a:endParaRPr lang="zh-CN" altLang="en-US"/>
          </a:p>
        </p:txBody>
      </p:sp>
      <p:sp>
        <p:nvSpPr>
          <p:cNvPr id="1048841" name="灯片编号占位符 8"/>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51" name=""/>
        <p:cNvGrpSpPr/>
        <p:nvPr/>
      </p:nvGrpSpPr>
      <p:grpSpPr>
        <a:xfrm>
          <a:off x="0" y="0"/>
          <a:ext cx="0" cy="0"/>
          <a:chOff x="0" y="0"/>
          <a:chExt cx="0" cy="0"/>
        </a:xfrm>
      </p:grpSpPr>
      <p:sp>
        <p:nvSpPr>
          <p:cNvPr id="1048798" name="标题 1"/>
          <p:cNvSpPr>
            <a:spLocks noGrp="1"/>
          </p:cNvSpPr>
          <p:nvPr>
            <p:ph type="title"/>
          </p:nvPr>
        </p:nvSpPr>
        <p:spPr/>
        <p:txBody>
          <a:bodyPr/>
          <a:p>
            <a:r>
              <a:rPr lang="zh-CN" altLang="en-US" smtClean="0"/>
              <a:t>单击此处编辑母版标题样式</a:t>
            </a:r>
            <a:endParaRPr lang="zh-CN" altLang="en-US"/>
          </a:p>
        </p:txBody>
      </p:sp>
      <p:sp>
        <p:nvSpPr>
          <p:cNvPr id="1048799" name="日期占位符 2"/>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00" name="页脚占位符 3"/>
          <p:cNvSpPr>
            <a:spLocks noGrp="1"/>
          </p:cNvSpPr>
          <p:nvPr>
            <p:ph type="ftr" sz="quarter" idx="11"/>
          </p:nvPr>
        </p:nvSpPr>
        <p:spPr/>
        <p:txBody>
          <a:bodyPr/>
          <a:p>
            <a:endParaRPr lang="zh-CN" altLang="en-US"/>
          </a:p>
        </p:txBody>
      </p:sp>
      <p:sp>
        <p:nvSpPr>
          <p:cNvPr id="1048801"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59" name=""/>
        <p:cNvGrpSpPr/>
        <p:nvPr/>
      </p:nvGrpSpPr>
      <p:grpSpPr>
        <a:xfrm>
          <a:off x="0" y="0"/>
          <a:ext cx="0" cy="0"/>
          <a:chOff x="0" y="0"/>
          <a:chExt cx="0" cy="0"/>
        </a:xfrm>
      </p:grpSpPr>
      <p:sp>
        <p:nvSpPr>
          <p:cNvPr id="1048842" name="日期占位符 1"/>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43" name="页脚占位符 2"/>
          <p:cNvSpPr>
            <a:spLocks noGrp="1"/>
          </p:cNvSpPr>
          <p:nvPr>
            <p:ph type="ftr" sz="quarter" idx="11"/>
          </p:nvPr>
        </p:nvSpPr>
        <p:spPr/>
        <p:txBody>
          <a:bodyPr/>
          <a:p>
            <a:endParaRPr lang="zh-CN" altLang="en-US"/>
          </a:p>
        </p:txBody>
      </p:sp>
      <p:sp>
        <p:nvSpPr>
          <p:cNvPr id="1048844" name="灯片编号占位符 3"/>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60" name=""/>
        <p:cNvGrpSpPr/>
        <p:nvPr/>
      </p:nvGrpSpPr>
      <p:grpSpPr>
        <a:xfrm>
          <a:off x="0" y="0"/>
          <a:ext cx="0" cy="0"/>
          <a:chOff x="0" y="0"/>
          <a:chExt cx="0" cy="0"/>
        </a:xfrm>
      </p:grpSpPr>
      <p:sp>
        <p:nvSpPr>
          <p:cNvPr id="1048845"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846"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4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848"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49" name="页脚占位符 5"/>
          <p:cNvSpPr>
            <a:spLocks noGrp="1"/>
          </p:cNvSpPr>
          <p:nvPr>
            <p:ph type="ftr" sz="quarter" idx="11"/>
          </p:nvPr>
        </p:nvSpPr>
        <p:spPr/>
        <p:txBody>
          <a:bodyPr/>
          <a:p>
            <a:endParaRPr lang="zh-CN" altLang="en-US"/>
          </a:p>
        </p:txBody>
      </p:sp>
      <p:sp>
        <p:nvSpPr>
          <p:cNvPr id="1048850"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54" name=""/>
        <p:cNvGrpSpPr/>
        <p:nvPr/>
      </p:nvGrpSpPr>
      <p:grpSpPr>
        <a:xfrm>
          <a:off x="0" y="0"/>
          <a:ext cx="0" cy="0"/>
          <a:chOff x="0" y="0"/>
          <a:chExt cx="0" cy="0"/>
        </a:xfrm>
      </p:grpSpPr>
      <p:sp>
        <p:nvSpPr>
          <p:cNvPr id="104881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81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81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815" name="日期占位符 4"/>
          <p:cNvSpPr>
            <a:spLocks noGrp="1"/>
          </p:cNvSpPr>
          <p:nvPr>
            <p:ph type="dt" sz="half" idx="10"/>
          </p:nvPr>
        </p:nvSpPr>
        <p:spPr/>
        <p:txBody>
          <a:bodyPr/>
          <a:p>
            <a:fld id="{D997B5FA-0921-464F-AAE1-844C04324D75}" type="datetimeFigureOut">
              <a:rPr lang="zh-CN" altLang="en-US" smtClean="0"/>
            </a:fld>
            <a:endParaRPr lang="zh-CN" altLang="en-US"/>
          </a:p>
        </p:txBody>
      </p:sp>
      <p:sp>
        <p:nvSpPr>
          <p:cNvPr id="1048816" name="页脚占位符 5"/>
          <p:cNvSpPr>
            <a:spLocks noGrp="1"/>
          </p:cNvSpPr>
          <p:nvPr>
            <p:ph type="ftr" sz="quarter" idx="11"/>
          </p:nvPr>
        </p:nvSpPr>
        <p:spPr/>
        <p:txBody>
          <a:bodyPr/>
          <a:p>
            <a:endParaRPr lang="zh-CN" altLang="en-US"/>
          </a:p>
        </p:txBody>
      </p:sp>
      <p:sp>
        <p:nvSpPr>
          <p:cNvPr id="1048817"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smtClean="0"/>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8" Type="http://schemas.openxmlformats.org/officeDocument/2006/relationships/notesSlide" Target="../notesSlides/notesSlide9.xml"/><Relationship Id="rId17" Type="http://schemas.openxmlformats.org/officeDocument/2006/relationships/slideLayout" Target="../slideLayouts/slideLayout1.xml"/><Relationship Id="rId16" Type="http://schemas.openxmlformats.org/officeDocument/2006/relationships/image" Target="../media/image2.jpeg"/><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tags" Target="../tags/tag46.xml"/><Relationship Id="rId2" Type="http://schemas.openxmlformats.org/officeDocument/2006/relationships/image" Target="../media/image12.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2.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0" Type="http://schemas.openxmlformats.org/officeDocument/2006/relationships/notesSlide" Target="../notesSlides/notesSlide22.xml"/><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8.png"/><Relationship Id="rId3" Type="http://schemas.openxmlformats.org/officeDocument/2006/relationships/tags" Target="../tags/tag12.xml"/><Relationship Id="rId27" Type="http://schemas.openxmlformats.org/officeDocument/2006/relationships/notesSlide" Target="../notesSlides/notesSlide6.xml"/><Relationship Id="rId26" Type="http://schemas.openxmlformats.org/officeDocument/2006/relationships/slideLayout" Target="../slideLayouts/slideLayout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11.xml"/><Relationship Id="rId19" Type="http://schemas.openxmlformats.org/officeDocument/2006/relationships/image" Target="../media/image2.jpeg"/><Relationship Id="rId18" Type="http://schemas.openxmlformats.org/officeDocument/2006/relationships/image" Target="../media/image10.png"/><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image" Target="../media/image9.png"/><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25" name=""/>
        <p:cNvGrpSpPr/>
        <p:nvPr/>
      </p:nvGrpSpPr>
      <p:grpSpPr/>
      <p:sp>
        <p:nvSpPr>
          <p:cNvPr id="1048586" name="平行四边形 1"/>
          <p:cNvSpPr/>
          <p:nvPr/>
        </p:nvSpPr>
        <p:spPr>
          <a:xfrm>
            <a:off x="4658995" y="-12700"/>
            <a:ext cx="7556500" cy="6884035"/>
          </a:xfrm>
          <a:prstGeom prst="parallelogram">
            <a:avLst>
              <a:gd name="adj" fmla="val 59692"/>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 name="组合 8"/>
          <p:cNvGrpSpPr/>
          <p:nvPr/>
        </p:nvGrpSpPr>
        <p:grpSpPr>
          <a:xfrm>
            <a:off x="8275955" y="2530475"/>
            <a:ext cx="3916045" cy="4340225"/>
            <a:chOff x="14087" y="5361"/>
            <a:chExt cx="4749" cy="5262"/>
          </a:xfrm>
        </p:grpSpPr>
        <p:sp>
          <p:nvSpPr>
            <p:cNvPr id="1048587" name="等腰三角形 2"/>
            <p:cNvSpPr/>
            <p:nvPr/>
          </p:nvSpPr>
          <p:spPr>
            <a:xfrm>
              <a:off x="14087" y="8133"/>
              <a:ext cx="3083" cy="2491"/>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8" name="等腰三角形 6"/>
            <p:cNvSpPr/>
            <p:nvPr/>
          </p:nvSpPr>
          <p:spPr>
            <a:xfrm flipV="1">
              <a:off x="15754" y="8023"/>
              <a:ext cx="3083" cy="2491"/>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9" name="等腰三角形 7"/>
            <p:cNvSpPr/>
            <p:nvPr/>
          </p:nvSpPr>
          <p:spPr>
            <a:xfrm>
              <a:off x="15754" y="5361"/>
              <a:ext cx="3083" cy="2491"/>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590" name="等腰三角形 10"/>
          <p:cNvSpPr/>
          <p:nvPr/>
        </p:nvSpPr>
        <p:spPr>
          <a:xfrm flipV="1">
            <a:off x="5444490" y="-12700"/>
            <a:ext cx="3147060" cy="2543810"/>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91" name="文本框 31"/>
          <p:cNvSpPr txBox="1"/>
          <p:nvPr/>
        </p:nvSpPr>
        <p:spPr>
          <a:xfrm>
            <a:off x="822325" y="2531110"/>
            <a:ext cx="5246370" cy="460375"/>
          </a:xfrm>
          <a:prstGeom prst="rect">
            <a:avLst/>
          </a:prstGeom>
          <a:noFill/>
        </p:spPr>
        <p:txBody>
          <a:bodyPr wrap="square" rtlCol="0">
            <a:spAutoFit/>
          </a:bodyPr>
          <a:p>
            <a:pPr algn="dist"/>
            <a:r>
              <a:rPr lang="en-US" altLang="zh-CN" sz="24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Qidian Promotion Introduction</a:t>
            </a:r>
            <a:endParaRPr lang="en-US" altLang="zh-CN" sz="24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nvGrpSpPr>
          <p:cNvPr id="27" name="组合 30"/>
          <p:cNvGrpSpPr/>
          <p:nvPr/>
        </p:nvGrpSpPr>
        <p:grpSpPr>
          <a:xfrm>
            <a:off x="356235" y="524510"/>
            <a:ext cx="2686050" cy="1271536"/>
            <a:chOff x="16124" y="1076"/>
            <a:chExt cx="2313" cy="1220"/>
          </a:xfrm>
        </p:grpSpPr>
        <p:sp>
          <p:nvSpPr>
            <p:cNvPr id="1048592" name="文本框 28"/>
            <p:cNvSpPr txBox="1"/>
            <p:nvPr/>
          </p:nvSpPr>
          <p:spPr>
            <a:xfrm>
              <a:off x="16124" y="1076"/>
              <a:ext cx="2313" cy="673"/>
            </a:xfrm>
            <a:prstGeom prst="rect">
              <a:avLst/>
            </a:prstGeom>
            <a:noFill/>
          </p:spPr>
          <p:txBody>
            <a:bodyPr wrap="square" rtlCol="0">
              <a:spAutoFit/>
            </a:bodyPr>
            <a:p>
              <a:pPr algn="ctr"/>
              <a:endParaRPr lang="en-US" altLang="zh-CN" sz="3600" b="1">
                <a:solidFill>
                  <a:schemeClr val="tx2">
                    <a:lumMod val="75000"/>
                  </a:schemeClr>
                </a:solidFill>
                <a:latin typeface="汉仪晓波花月圆W" panose="00020600040101010101" charset="-122"/>
                <a:ea typeface="汉仪晓波花月圆W" panose="00020600040101010101" charset="-122"/>
                <a:cs typeface="汉仪雅酷黑 45W" panose="020B0404020202020204" charset="-122"/>
              </a:endParaRPr>
            </a:p>
          </p:txBody>
        </p:sp>
        <p:sp>
          <p:nvSpPr>
            <p:cNvPr id="1048593" name="文本框 29"/>
            <p:cNvSpPr txBox="1"/>
            <p:nvPr/>
          </p:nvSpPr>
          <p:spPr>
            <a:xfrm>
              <a:off x="16209" y="1943"/>
              <a:ext cx="2147" cy="353"/>
            </a:xfrm>
            <a:prstGeom prst="rect">
              <a:avLst/>
            </a:prstGeom>
            <a:noFill/>
          </p:spPr>
          <p:txBody>
            <a:bodyPr wrap="square" rtlCol="0">
              <a:spAutoFit/>
            </a:bodyPr>
            <a:p>
              <a:pPr algn="dist"/>
              <a:r>
                <a:rPr lang="zh-CN" altLang="en-US" sz="10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杭州启点模型科技有限公司</a:t>
              </a:r>
              <a:endParaRPr lang="zh-CN" altLang="en-US" sz="10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dist"/>
              <a:r>
                <a:rPr sz="8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Hangzhou </a:t>
              </a:r>
              <a:r>
                <a:rPr lang="en-US" sz="8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qidian </a:t>
              </a:r>
              <a:r>
                <a:rPr sz="8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 model technology co., LTD</a:t>
              </a:r>
              <a:endParaRPr sz="8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28" name="组合 5"/>
          <p:cNvGrpSpPr/>
          <p:nvPr/>
        </p:nvGrpSpPr>
        <p:grpSpPr>
          <a:xfrm>
            <a:off x="508635" y="4034790"/>
            <a:ext cx="2437765" cy="316865"/>
            <a:chOff x="7682" y="6239"/>
            <a:chExt cx="3839" cy="499"/>
          </a:xfrm>
        </p:grpSpPr>
        <p:sp>
          <p:nvSpPr>
            <p:cNvPr id="1048594" name="文本框 15"/>
            <p:cNvSpPr txBox="1"/>
            <p:nvPr/>
          </p:nvSpPr>
          <p:spPr>
            <a:xfrm>
              <a:off x="8478" y="6272"/>
              <a:ext cx="2328" cy="434"/>
            </a:xfrm>
            <a:prstGeom prst="rect">
              <a:avLst/>
            </a:prstGeom>
            <a:noFill/>
          </p:spPr>
          <p:txBody>
            <a:bodyPr wrap="none" rtlCol="0" anchor="t">
              <a:spAutoFit/>
            </a:bodyPr>
            <a:p>
              <a:pPr algn="ctr"/>
              <a:r>
                <a:rPr lang="en-US" altLang="zh-CN" sz="1200">
                  <a:solidFill>
                    <a:schemeClr val="tx2">
                      <a:lumMod val="50000"/>
                    </a:schemeClr>
                  </a:solidFill>
                  <a:latin typeface="汉仪晓波花月圆W" panose="00020600040101010101" charset="-122"/>
                  <a:ea typeface="汉仪晓波花月圆W" panose="00020600040101010101" charset="-122"/>
                  <a:sym typeface="+mn-ea"/>
                </a:rPr>
                <a:t>Update Time: 2025</a:t>
              </a:r>
              <a:endParaRPr lang="en-US" altLang="zh-CN" sz="1200">
                <a:solidFill>
                  <a:schemeClr val="tx2">
                    <a:lumMod val="50000"/>
                  </a:schemeClr>
                </a:solidFill>
                <a:latin typeface="汉仪晓波花月圆W" panose="00020600040101010101" charset="-122"/>
                <a:ea typeface="汉仪晓波花月圆W" panose="00020600040101010101" charset="-122"/>
                <a:sym typeface="+mn-ea"/>
              </a:endParaRPr>
            </a:p>
          </p:txBody>
        </p:sp>
        <p:sp>
          <p:nvSpPr>
            <p:cNvPr id="1048595" name="圆角矩形 16"/>
            <p:cNvSpPr/>
            <p:nvPr/>
          </p:nvSpPr>
          <p:spPr>
            <a:xfrm>
              <a:off x="7682" y="6239"/>
              <a:ext cx="3839" cy="499"/>
            </a:xfrm>
            <a:prstGeom prst="roundRect">
              <a:avLst>
                <a:gd name="adj" fmla="val 25651"/>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17"/>
          <p:cNvGrpSpPr/>
          <p:nvPr/>
        </p:nvGrpSpPr>
        <p:grpSpPr>
          <a:xfrm>
            <a:off x="508000" y="4622165"/>
            <a:ext cx="2437765" cy="316865"/>
            <a:chOff x="7682" y="6239"/>
            <a:chExt cx="3839" cy="499"/>
          </a:xfrm>
        </p:grpSpPr>
        <p:sp>
          <p:nvSpPr>
            <p:cNvPr id="1048596" name="文本框 18"/>
            <p:cNvSpPr txBox="1"/>
            <p:nvPr/>
          </p:nvSpPr>
          <p:spPr>
            <a:xfrm>
              <a:off x="8177" y="6272"/>
              <a:ext cx="2623" cy="464"/>
            </a:xfrm>
            <a:prstGeom prst="rect">
              <a:avLst/>
            </a:prstGeom>
            <a:noFill/>
          </p:spPr>
          <p:txBody>
            <a:bodyPr wrap="none" rtlCol="0" anchor="t">
              <a:spAutoFit/>
            </a:bodyPr>
            <a:p>
              <a:pPr algn="ctr"/>
              <a:r>
                <a:rPr lang="zh-CN" altLang="en-US" sz="1200">
                  <a:solidFill>
                    <a:schemeClr val="tx2">
                      <a:lumMod val="50000"/>
                    </a:schemeClr>
                  </a:solidFill>
                  <a:latin typeface="汉仪晓波花月圆W" panose="00020600040101010101" charset="-122"/>
                  <a:ea typeface="汉仪晓波花月圆W" panose="00020600040101010101" charset="-122"/>
                  <a:sym typeface="+mn-ea"/>
                </a:rPr>
                <a:t>更新时间：</a:t>
              </a:r>
              <a:r>
                <a:rPr lang="en-US" altLang="zh-CN" sz="1200">
                  <a:solidFill>
                    <a:schemeClr val="tx2">
                      <a:lumMod val="50000"/>
                    </a:schemeClr>
                  </a:solidFill>
                  <a:latin typeface="汉仪晓波花月圆W" panose="00020600040101010101" charset="-122"/>
                  <a:ea typeface="汉仪晓波花月圆W" panose="00020600040101010101" charset="-122"/>
                  <a:sym typeface="+mn-ea"/>
                </a:rPr>
                <a:t>2020.12.12</a:t>
              </a:r>
              <a:endParaRPr lang="en-US" altLang="zh-CN" sz="1200">
                <a:solidFill>
                  <a:schemeClr val="tx2">
                    <a:lumMod val="50000"/>
                  </a:schemeClr>
                </a:solidFill>
                <a:latin typeface="汉仪晓波花月圆W" panose="00020600040101010101" charset="-122"/>
                <a:ea typeface="汉仪晓波花月圆W" panose="00020600040101010101" charset="-122"/>
                <a:sym typeface="+mn-ea"/>
              </a:endParaRPr>
            </a:p>
          </p:txBody>
        </p:sp>
        <p:sp>
          <p:nvSpPr>
            <p:cNvPr id="1048597" name="圆角矩形 19"/>
            <p:cNvSpPr/>
            <p:nvPr/>
          </p:nvSpPr>
          <p:spPr>
            <a:xfrm>
              <a:off x="7682" y="6239"/>
              <a:ext cx="3839" cy="499"/>
            </a:xfrm>
            <a:prstGeom prst="roundRect">
              <a:avLst>
                <a:gd name="adj" fmla="val 2565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598" name="文本框 20"/>
          <p:cNvSpPr txBox="1"/>
          <p:nvPr/>
        </p:nvSpPr>
        <p:spPr>
          <a:xfrm>
            <a:off x="417195" y="4642485"/>
            <a:ext cx="2621280" cy="275590"/>
          </a:xfrm>
          <a:prstGeom prst="rect">
            <a:avLst/>
          </a:prstGeom>
          <a:noFill/>
        </p:spPr>
        <p:txBody>
          <a:bodyPr wrap="none" rtlCol="0" anchor="t">
            <a:spAutoFit/>
          </a:bodyPr>
          <a:p>
            <a:pPr algn="ctr"/>
            <a:r>
              <a:rPr lang="en-US" altLang="zh-CN" sz="1200">
                <a:solidFill>
                  <a:schemeClr val="bg1"/>
                </a:solidFill>
                <a:latin typeface="汉仪晓波花月圆W" panose="00020600040101010101" charset="-122"/>
                <a:ea typeface="汉仪晓波花月圆W" panose="00020600040101010101" charset="-122"/>
                <a:sym typeface="+mn-ea"/>
              </a:rPr>
              <a:t>Department: Marketing Department</a:t>
            </a:r>
            <a:endParaRPr lang="en-US" altLang="zh-CN" sz="1200">
              <a:solidFill>
                <a:schemeClr val="bg1"/>
              </a:solidFill>
              <a:latin typeface="汉仪晓波花月圆W" panose="00020600040101010101" charset="-122"/>
              <a:ea typeface="汉仪晓波花月圆W" panose="00020600040101010101" charset="-122"/>
              <a:sym typeface="+mn-ea"/>
            </a:endParaRPr>
          </a:p>
        </p:txBody>
      </p:sp>
      <p:pic>
        <p:nvPicPr>
          <p:cNvPr id="2097152" name="图片 3" descr="logo"/>
          <p:cNvPicPr>
            <a:picLocks noChangeAspect="1"/>
          </p:cNvPicPr>
          <p:nvPr/>
        </p:nvPicPr>
        <p:blipFill>
          <a:blip r:embed="rId2"/>
          <a:stretch>
            <a:fillRect/>
          </a:stretch>
        </p:blipFill>
        <p:spPr>
          <a:xfrm>
            <a:off x="1112520" y="524510"/>
            <a:ext cx="1172845" cy="878205"/>
          </a:xfrm>
          <a:prstGeom prst="rect">
            <a:avLst/>
          </a:prstGeom>
        </p:spPr>
      </p:pic>
      <p:pic>
        <p:nvPicPr>
          <p:cNvPr id="2097153" name="图片 4"/>
          <p:cNvPicPr>
            <a:picLocks noChangeAspect="1"/>
          </p:cNvPicPr>
          <p:nvPr/>
        </p:nvPicPr>
        <p:blipFill>
          <a:blip r:embed="rId3"/>
          <a:stretch>
            <a:fillRect/>
          </a:stretch>
        </p:blipFill>
        <p:spPr>
          <a:xfrm>
            <a:off x="10383520" y="4918075"/>
            <a:ext cx="1533525" cy="1533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8" name=""/>
        <p:cNvGrpSpPr/>
        <p:nvPr/>
      </p:nvGrpSpPr>
      <p:grpSpPr/>
      <p:sp>
        <p:nvSpPr>
          <p:cNvPr id="1048660" name="菱形 8"/>
          <p:cNvSpPr/>
          <p:nvPr>
            <p:custDataLst>
              <p:tags r:id="rId1"/>
            </p:custDataLst>
          </p:nvPr>
        </p:nvSpPr>
        <p:spPr>
          <a:xfrm>
            <a:off x="1365250" y="2641600"/>
            <a:ext cx="1059180" cy="105918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bg1"/>
                </a:solidFill>
                <a:latin typeface="汉仪晓波花月圆W" panose="00020600040101010101" charset="-122"/>
                <a:ea typeface="汉仪晓波花月圆W" panose="00020600040101010101" charset="-122"/>
              </a:rPr>
              <a:t>01</a:t>
            </a: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61" name="菱形 1"/>
          <p:cNvSpPr/>
          <p:nvPr>
            <p:custDataLst>
              <p:tags r:id="rId2"/>
            </p:custDataLst>
          </p:nvPr>
        </p:nvSpPr>
        <p:spPr>
          <a:xfrm>
            <a:off x="4154170" y="2641600"/>
            <a:ext cx="1059180" cy="105918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bg1"/>
                </a:solidFill>
                <a:latin typeface="汉仪晓波花月圆W" panose="00020600040101010101" charset="-122"/>
                <a:ea typeface="汉仪晓波花月圆W" panose="00020600040101010101" charset="-122"/>
              </a:rPr>
              <a:t>02</a:t>
            </a: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62" name="菱形 10"/>
          <p:cNvSpPr/>
          <p:nvPr>
            <p:custDataLst>
              <p:tags r:id="rId3"/>
            </p:custDataLst>
          </p:nvPr>
        </p:nvSpPr>
        <p:spPr>
          <a:xfrm>
            <a:off x="6948805" y="2641600"/>
            <a:ext cx="1059180" cy="105918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bg1"/>
                </a:solidFill>
                <a:latin typeface="汉仪晓波花月圆W" panose="00020600040101010101" charset="-122"/>
                <a:ea typeface="汉仪晓波花月圆W" panose="00020600040101010101" charset="-122"/>
              </a:rPr>
              <a:t>03</a:t>
            </a: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63" name="菱形 6"/>
          <p:cNvSpPr/>
          <p:nvPr>
            <p:custDataLst>
              <p:tags r:id="rId4"/>
            </p:custDataLst>
          </p:nvPr>
        </p:nvSpPr>
        <p:spPr>
          <a:xfrm>
            <a:off x="9737725" y="2641600"/>
            <a:ext cx="1059180" cy="105918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bg1"/>
                </a:solidFill>
                <a:latin typeface="汉仪晓波花月圆W" panose="00020600040101010101" charset="-122"/>
                <a:ea typeface="汉仪晓波花月圆W" panose="00020600040101010101" charset="-122"/>
              </a:rPr>
              <a:t>04</a:t>
            </a: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64" name="文本框 7"/>
          <p:cNvSpPr txBox="1"/>
          <p:nvPr>
            <p:custDataLst>
              <p:tags r:id="rId5"/>
            </p:custDataLst>
          </p:nvPr>
        </p:nvSpPr>
        <p:spPr>
          <a:xfrm>
            <a:off x="965200" y="2005965"/>
            <a:ext cx="1859280" cy="829945"/>
          </a:xfrm>
          <a:prstGeom prst="rect">
            <a:avLst/>
          </a:prstGeom>
          <a:noFill/>
        </p:spPr>
        <p:txBody>
          <a:bodyPr wrap="square" rtlCol="0" anchor="t">
            <a:spAutoFit/>
          </a:bodyPr>
          <a:p>
            <a:pPr algn="ctr"/>
            <a:r>
              <a:rPr lang="en-US" altLang="zh-CN" sz="2400" b="1">
                <a:solidFill>
                  <a:schemeClr val="tx2">
                    <a:lumMod val="75000"/>
                  </a:schemeClr>
                </a:solidFill>
                <a:latin typeface="汉仪晓波花月圆W" panose="00020600040101010101" charset="-122"/>
                <a:ea typeface="汉仪晓波花月圆W" panose="00020600040101010101" charset="-122"/>
                <a:sym typeface="+mn-ea"/>
              </a:rPr>
              <a:t>Sand Table Models</a:t>
            </a:r>
            <a:endParaRPr lang="en-US" altLang="zh-CN" sz="2400" b="1">
              <a:solidFill>
                <a:schemeClr val="tx2">
                  <a:lumMod val="75000"/>
                </a:schemeClr>
              </a:solidFill>
              <a:latin typeface="汉仪晓波花月圆W" panose="00020600040101010101" charset="-122"/>
              <a:ea typeface="汉仪晓波花月圆W" panose="00020600040101010101" charset="-122"/>
              <a:sym typeface="+mn-ea"/>
            </a:endParaRPr>
          </a:p>
        </p:txBody>
      </p:sp>
      <p:grpSp>
        <p:nvGrpSpPr>
          <p:cNvPr id="79" name="组合 11"/>
          <p:cNvGrpSpPr/>
          <p:nvPr>
            <p:custDataLst>
              <p:tags r:id="rId6"/>
            </p:custDataLst>
          </p:nvPr>
        </p:nvGrpSpPr>
        <p:grpSpPr>
          <a:xfrm>
            <a:off x="603250" y="3894455"/>
            <a:ext cx="2583180" cy="1938020"/>
            <a:chOff x="950" y="5943"/>
            <a:chExt cx="4068" cy="3052"/>
          </a:xfrm>
        </p:grpSpPr>
        <p:sp>
          <p:nvSpPr>
            <p:cNvPr id="1048665" name="文本框 17"/>
            <p:cNvSpPr txBox="1"/>
            <p:nvPr>
              <p:custDataLst>
                <p:tags r:id="rId7"/>
              </p:custDataLst>
            </p:nvPr>
          </p:nvSpPr>
          <p:spPr>
            <a:xfrm>
              <a:off x="950" y="5943"/>
              <a:ext cx="4068" cy="3052"/>
            </a:xfrm>
            <a:prstGeom prst="rect">
              <a:avLst/>
            </a:prstGeom>
            <a:noFill/>
          </p:spPr>
          <p:txBody>
            <a:bodyPr wrap="square" rtlCol="0" anchor="t">
              <a:spAutoFit/>
            </a:bodyPr>
            <a:p>
              <a:pPr algn="ctr">
                <a:lnSpc>
                  <a:spcPct val="150000"/>
                </a:lnSpc>
                <a:spcBef>
                  <a:spcPts val="0"/>
                </a:spcBef>
                <a:spcAft>
                  <a:spcPts val="0"/>
                </a:spcAft>
              </a:pPr>
              <a:r>
                <a:rPr lang="en-US" altLang="zh-CN" sz="1600">
                  <a:solidFill>
                    <a:schemeClr val="tx2">
                      <a:lumMod val="75000"/>
                    </a:schemeClr>
                  </a:solidFill>
                  <a:latin typeface="汉仪晓波花月圆W" panose="00020600040101010101" charset="-122"/>
                  <a:ea typeface="汉仪晓波花月圆W" panose="00020600040101010101" charset="-122"/>
                  <a:sym typeface="+mn-ea"/>
                </a:rPr>
                <a:t>Sales Office Sand Table Model, Terrain Model, Multimedia Sand Table Model, Regional Planning Mode</a:t>
              </a:r>
              <a:endParaRPr lang="en-US" altLang="zh-CN" sz="1600">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66" name="文本框 20"/>
            <p:cNvSpPr txBox="1"/>
            <p:nvPr/>
          </p:nvSpPr>
          <p:spPr>
            <a:xfrm>
              <a:off x="1741" y="8041"/>
              <a:ext cx="2502" cy="434"/>
            </a:xfrm>
            <a:prstGeom prst="rect">
              <a:avLst/>
            </a:prstGeom>
            <a:noFill/>
          </p:spPr>
          <p:txBody>
            <a:bodyPr wrap="square" rtlCol="0" anchor="t">
              <a:spAutoFit/>
            </a:bodyPr>
            <a:p>
              <a:pPr algn="ct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sp>
        <p:nvSpPr>
          <p:cNvPr id="1048667" name="文本框 35"/>
          <p:cNvSpPr txBox="1"/>
          <p:nvPr>
            <p:custDataLst>
              <p:tags r:id="rId8"/>
            </p:custDataLst>
          </p:nvPr>
        </p:nvSpPr>
        <p:spPr>
          <a:xfrm>
            <a:off x="3208338" y="2005965"/>
            <a:ext cx="2948940" cy="460375"/>
          </a:xfrm>
          <a:prstGeom prst="rect">
            <a:avLst/>
          </a:prstGeom>
          <a:noFill/>
        </p:spPr>
        <p:txBody>
          <a:bodyPr wrap="none" rtlCol="0" anchor="t">
            <a:spAutoFit/>
          </a:bodyPr>
          <a:p>
            <a:pPr algn="ctr"/>
            <a:r>
              <a:rPr lang="en-US" altLang="zh-CN" sz="2400" b="1">
                <a:solidFill>
                  <a:schemeClr val="tx2">
                    <a:lumMod val="75000"/>
                  </a:schemeClr>
                </a:solidFill>
                <a:latin typeface="汉仪晓波花月圆W" panose="00020600040101010101" charset="-122"/>
                <a:ea typeface="汉仪晓波花月圆W" panose="00020600040101010101" charset="-122"/>
                <a:sym typeface="+mn-ea"/>
              </a:rPr>
              <a:t> Mechanical Models</a:t>
            </a:r>
            <a:endParaRPr lang="en-US" altLang="zh-CN" sz="2400" b="1">
              <a:solidFill>
                <a:schemeClr val="tx2">
                  <a:lumMod val="75000"/>
                </a:schemeClr>
              </a:solidFill>
              <a:latin typeface="汉仪晓波花月圆W" panose="00020600040101010101" charset="-122"/>
              <a:ea typeface="汉仪晓波花月圆W" panose="00020600040101010101" charset="-122"/>
              <a:sym typeface="+mn-ea"/>
            </a:endParaRPr>
          </a:p>
        </p:txBody>
      </p:sp>
      <p:grpSp>
        <p:nvGrpSpPr>
          <p:cNvPr id="80" name="组合 36"/>
          <p:cNvGrpSpPr/>
          <p:nvPr>
            <p:custDataLst>
              <p:tags r:id="rId9"/>
            </p:custDataLst>
          </p:nvPr>
        </p:nvGrpSpPr>
        <p:grpSpPr>
          <a:xfrm>
            <a:off x="3393440" y="3895090"/>
            <a:ext cx="2583180" cy="2306955"/>
            <a:chOff x="950" y="5943"/>
            <a:chExt cx="4068" cy="3633"/>
          </a:xfrm>
        </p:grpSpPr>
        <p:sp>
          <p:nvSpPr>
            <p:cNvPr id="1048668" name="文本框 37"/>
            <p:cNvSpPr txBox="1"/>
            <p:nvPr>
              <p:custDataLst>
                <p:tags r:id="rId10"/>
              </p:custDataLst>
            </p:nvPr>
          </p:nvSpPr>
          <p:spPr>
            <a:xfrm>
              <a:off x="950" y="5943"/>
              <a:ext cx="4068" cy="3633"/>
            </a:xfrm>
            <a:prstGeom prst="rect">
              <a:avLst/>
            </a:prstGeom>
            <a:noFill/>
          </p:spPr>
          <p:txBody>
            <a:bodyPr wrap="square" rtlCol="0" anchor="t">
              <a:spAutoFit/>
            </a:bodyPr>
            <a:p>
              <a:pPr algn="ctr">
                <a:lnSpc>
                  <a:spcPct val="150000"/>
                </a:lnSpc>
                <a:spcBef>
                  <a:spcPts val="0"/>
                </a:spcBef>
                <a:spcAft>
                  <a:spcPts val="0"/>
                </a:spcAft>
              </a:pPr>
              <a:r>
                <a:rPr lang="en-US" altLang="zh-CN" sz="1600">
                  <a:solidFill>
                    <a:schemeClr val="tx2">
                      <a:lumMod val="75000"/>
                    </a:schemeClr>
                  </a:solidFill>
                  <a:latin typeface="汉仪晓波花月圆W" panose="00020600040101010101" charset="-122"/>
                  <a:ea typeface="汉仪晓波花月圆W" panose="00020600040101010101" charset="-122"/>
                  <a:sym typeface="+mn-ea"/>
                </a:rPr>
                <a:t>Factory Assembly Line Model, Laboratory Model Device, Shield Machine Model, Shearer Model, Crane Model, Fully Mechanized Mining Face</a:t>
              </a:r>
              <a:endParaRPr lang="en-US" altLang="zh-CN" sz="1600">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69" name="文本框 40"/>
            <p:cNvSpPr txBox="1"/>
            <p:nvPr/>
          </p:nvSpPr>
          <p:spPr>
            <a:xfrm>
              <a:off x="1741" y="8041"/>
              <a:ext cx="2502" cy="434"/>
            </a:xfrm>
            <a:prstGeom prst="rect">
              <a:avLst/>
            </a:prstGeom>
            <a:noFill/>
          </p:spPr>
          <p:txBody>
            <a:bodyPr wrap="square" rtlCol="0" anchor="t">
              <a:spAutoFit/>
            </a:bodyPr>
            <a:p>
              <a:pPr algn="ct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sp>
        <p:nvSpPr>
          <p:cNvPr id="1048670" name="文本框 43"/>
          <p:cNvSpPr txBox="1"/>
          <p:nvPr>
            <p:custDataLst>
              <p:tags r:id="rId11"/>
            </p:custDataLst>
          </p:nvPr>
        </p:nvSpPr>
        <p:spPr>
          <a:xfrm>
            <a:off x="6187440" y="3895725"/>
            <a:ext cx="2583180" cy="2306955"/>
          </a:xfrm>
          <a:prstGeom prst="rect">
            <a:avLst/>
          </a:prstGeom>
          <a:noFill/>
        </p:spPr>
        <p:txBody>
          <a:bodyPr wrap="square" rtlCol="0" anchor="t">
            <a:spAutoFit/>
          </a:bodyPr>
          <a:p>
            <a:pPr algn="ctr">
              <a:lnSpc>
                <a:spcPct val="150000"/>
              </a:lnSpc>
              <a:spcBef>
                <a:spcPts val="0"/>
              </a:spcBef>
              <a:spcAft>
                <a:spcPts val="0"/>
              </a:spcAft>
            </a:pPr>
            <a:r>
              <a:rPr lang="en-US" altLang="zh-CN" sz="1600">
                <a:solidFill>
                  <a:schemeClr val="tx2">
                    <a:lumMod val="75000"/>
                  </a:schemeClr>
                </a:solidFill>
                <a:latin typeface="汉仪晓波花月圆W" panose="00020600040101010101" charset="-122"/>
                <a:ea typeface="汉仪晓波花月圆W" panose="00020600040101010101" charset="-122"/>
                <a:sym typeface="+mn-ea"/>
              </a:rPr>
              <a:t>Container Ship Model, Bulk Carrier Model, Cruise Ship Model, Liquefied Gas Ship Model, Ancient Sailing Ship Model </a:t>
            </a:r>
            <a:endParaRPr lang="en-US" altLang="zh-CN" sz="1600">
              <a:solidFill>
                <a:schemeClr val="tx2">
                  <a:lumMod val="75000"/>
                </a:schemeClr>
              </a:solidFill>
              <a:latin typeface="汉仪晓波花月圆W" panose="00020600040101010101" charset="-122"/>
              <a:ea typeface="汉仪晓波花月圆W" panose="00020600040101010101" charset="-122"/>
              <a:sym typeface="+mn-ea"/>
            </a:endParaRPr>
          </a:p>
        </p:txBody>
      </p:sp>
      <p:grpSp>
        <p:nvGrpSpPr>
          <p:cNvPr id="81" name="组合 52"/>
          <p:cNvGrpSpPr/>
          <p:nvPr>
            <p:custDataLst>
              <p:tags r:id="rId12"/>
            </p:custDataLst>
          </p:nvPr>
        </p:nvGrpSpPr>
        <p:grpSpPr>
          <a:xfrm>
            <a:off x="8976360" y="3896360"/>
            <a:ext cx="2583180" cy="1938020"/>
            <a:chOff x="950" y="5943"/>
            <a:chExt cx="4068" cy="3052"/>
          </a:xfrm>
        </p:grpSpPr>
        <p:sp>
          <p:nvSpPr>
            <p:cNvPr id="1048671" name="文本框 53"/>
            <p:cNvSpPr txBox="1"/>
            <p:nvPr>
              <p:custDataLst>
                <p:tags r:id="rId13"/>
              </p:custDataLst>
            </p:nvPr>
          </p:nvSpPr>
          <p:spPr>
            <a:xfrm>
              <a:off x="950" y="5943"/>
              <a:ext cx="4068" cy="3052"/>
            </a:xfrm>
            <a:prstGeom prst="rect">
              <a:avLst/>
            </a:prstGeom>
            <a:noFill/>
          </p:spPr>
          <p:txBody>
            <a:bodyPr wrap="square" rtlCol="0" anchor="t">
              <a:spAutoFit/>
            </a:bodyPr>
            <a:p>
              <a:pPr algn="ctr">
                <a:lnSpc>
                  <a:spcPct val="150000"/>
                </a:lnSpc>
                <a:spcBef>
                  <a:spcPts val="0"/>
                </a:spcBef>
                <a:spcAft>
                  <a:spcPts val="0"/>
                </a:spcAft>
              </a:pPr>
              <a:r>
                <a:rPr lang="en-US" altLang="zh-CN" sz="1600">
                  <a:solidFill>
                    <a:schemeClr val="tx2">
                      <a:lumMod val="75000"/>
                    </a:schemeClr>
                  </a:solidFill>
                  <a:latin typeface="汉仪晓波花月圆W" panose="00020600040101010101" charset="-122"/>
                  <a:ea typeface="汉仪晓波花月圆W" panose="00020600040101010101" charset="-122"/>
                  <a:sym typeface="+mn-ea"/>
                </a:rPr>
                <a:t>Rocket Model, Satellite Model, Rocket Launch Tower Model, Space Station Model, Return Capsule Model</a:t>
              </a:r>
              <a:endParaRPr lang="en-US" altLang="zh-CN" sz="1600">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72" name="文本框 55"/>
            <p:cNvSpPr txBox="1"/>
            <p:nvPr/>
          </p:nvSpPr>
          <p:spPr>
            <a:xfrm>
              <a:off x="1741" y="8041"/>
              <a:ext cx="2502" cy="434"/>
            </a:xfrm>
            <a:prstGeom prst="rect">
              <a:avLst/>
            </a:prstGeom>
            <a:noFill/>
          </p:spPr>
          <p:txBody>
            <a:bodyPr wrap="square" rtlCol="0" anchor="t">
              <a:spAutoFit/>
            </a:bodyPr>
            <a:p>
              <a:pPr algn="ct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sp>
        <p:nvSpPr>
          <p:cNvPr id="1048673" name="文本框 57"/>
          <p:cNvSpPr txBox="1"/>
          <p:nvPr>
            <p:custDataLst>
              <p:tags r:id="rId14"/>
            </p:custDataLst>
          </p:nvPr>
        </p:nvSpPr>
        <p:spPr>
          <a:xfrm>
            <a:off x="6463348" y="2005965"/>
            <a:ext cx="2026920" cy="460375"/>
          </a:xfrm>
          <a:prstGeom prst="rect">
            <a:avLst/>
          </a:prstGeom>
          <a:noFill/>
        </p:spPr>
        <p:txBody>
          <a:bodyPr wrap="none" rtlCol="0" anchor="t">
            <a:spAutoFit/>
          </a:bodyPr>
          <a:p>
            <a:pPr algn="ctr"/>
            <a:r>
              <a:rPr lang="en-US" altLang="zh-CN" sz="2400" b="1">
                <a:solidFill>
                  <a:schemeClr val="tx2">
                    <a:lumMod val="75000"/>
                  </a:schemeClr>
                </a:solidFill>
                <a:latin typeface="汉仪晓波花月圆W" panose="00020600040101010101" charset="-122"/>
                <a:ea typeface="汉仪晓波花月圆W" panose="00020600040101010101" charset="-122"/>
                <a:sym typeface="+mn-ea"/>
              </a:rPr>
              <a:t> Ship Models</a:t>
            </a:r>
            <a:endParaRPr lang="en-US" altLang="zh-CN" sz="2400" b="1">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74" name="文本框 58"/>
          <p:cNvSpPr txBox="1"/>
          <p:nvPr>
            <p:custDataLst>
              <p:tags r:id="rId15"/>
            </p:custDataLst>
          </p:nvPr>
        </p:nvSpPr>
        <p:spPr>
          <a:xfrm>
            <a:off x="8944929" y="2047875"/>
            <a:ext cx="2641600" cy="460375"/>
          </a:xfrm>
          <a:prstGeom prst="rect">
            <a:avLst/>
          </a:prstGeom>
          <a:noFill/>
        </p:spPr>
        <p:txBody>
          <a:bodyPr wrap="none" rtlCol="0" anchor="t">
            <a:spAutoFit/>
          </a:bodyPr>
          <a:p>
            <a:pPr algn="ctr"/>
            <a:r>
              <a:rPr lang="en-US" altLang="zh-CN" sz="2400" b="1">
                <a:solidFill>
                  <a:schemeClr val="tx2">
                    <a:lumMod val="75000"/>
                  </a:schemeClr>
                </a:solidFill>
                <a:latin typeface="汉仪晓波花月圆W" panose="00020600040101010101" charset="-122"/>
                <a:ea typeface="汉仪晓波花月圆W" panose="00020600040101010101" charset="-122"/>
                <a:sym typeface="+mn-ea"/>
              </a:rPr>
              <a:t>Aerospace Models</a:t>
            </a:r>
            <a:endParaRPr lang="en-US" altLang="zh-CN" sz="2400" b="1">
              <a:solidFill>
                <a:schemeClr val="tx2">
                  <a:lumMod val="75000"/>
                </a:schemeClr>
              </a:solidFill>
              <a:latin typeface="汉仪晓波花月圆W" panose="00020600040101010101" charset="-122"/>
              <a:ea typeface="汉仪晓波花月圆W" panose="00020600040101010101" charset="-122"/>
              <a:sym typeface="+mn-ea"/>
            </a:endParaRPr>
          </a:p>
        </p:txBody>
      </p:sp>
      <p:pic>
        <p:nvPicPr>
          <p:cNvPr id="2097166" name="图片 2" descr="logo"/>
          <p:cNvPicPr>
            <a:picLocks noChangeAspect="1"/>
          </p:cNvPicPr>
          <p:nvPr/>
        </p:nvPicPr>
        <p:blipFill>
          <a:blip r:embed="rId16"/>
          <a:stretch>
            <a:fillRect/>
          </a:stretch>
        </p:blipFill>
        <p:spPr>
          <a:xfrm>
            <a:off x="378460" y="433070"/>
            <a:ext cx="1179195" cy="8826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84" name=""/>
        <p:cNvGrpSpPr/>
        <p:nvPr/>
      </p:nvGrpSpPr>
      <p:grpSpPr/>
      <p:sp>
        <p:nvSpPr>
          <p:cNvPr id="1048677" name="六边形 3"/>
          <p:cNvSpPr/>
          <p:nvPr/>
        </p:nvSpPr>
        <p:spPr>
          <a:xfrm rot="1800000">
            <a:off x="4353878" y="2266633"/>
            <a:ext cx="3484245" cy="3021965"/>
          </a:xfrm>
          <a:prstGeom prst="hexagon">
            <a:avLst>
              <a:gd name="adj" fmla="val 28849"/>
              <a:gd name="vf" fmla="val 115470"/>
            </a:avLst>
          </a:prstGeom>
          <a:noFill/>
          <a:ln w="793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8" name="文本框 2"/>
          <p:cNvSpPr txBox="1"/>
          <p:nvPr/>
        </p:nvSpPr>
        <p:spPr>
          <a:xfrm flipH="1">
            <a:off x="4600575" y="3626168"/>
            <a:ext cx="2989580" cy="553085"/>
          </a:xfrm>
          <a:prstGeom prst="rect">
            <a:avLst/>
          </a:prstGeom>
          <a:noFill/>
        </p:spPr>
        <p:txBody>
          <a:bodyPr wrap="square" rtlCol="0">
            <a:spAutoFit/>
          </a:bodyPr>
          <a:p>
            <a:pPr algn="ctr"/>
            <a:endParaRPr lang="zh-CN" altLang="en-US" sz="16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4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endParaRPr lang="zh-CN" altLang="en-US" sz="14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67" name="图片 9" descr="4526893"/>
          <p:cNvPicPr>
            <a:picLocks noChangeAspect="1"/>
          </p:cNvPicPr>
          <p:nvPr/>
        </p:nvPicPr>
        <p:blipFill>
          <a:blip r:embed="rId1"/>
          <a:stretch>
            <a:fillRect/>
          </a:stretch>
        </p:blipFill>
        <p:spPr>
          <a:xfrm>
            <a:off x="5780405" y="2959735"/>
            <a:ext cx="631825" cy="631825"/>
          </a:xfrm>
          <a:prstGeom prst="rect">
            <a:avLst/>
          </a:prstGeom>
        </p:spPr>
      </p:pic>
      <p:grpSp>
        <p:nvGrpSpPr>
          <p:cNvPr id="85" name="组合 4"/>
          <p:cNvGrpSpPr/>
          <p:nvPr/>
        </p:nvGrpSpPr>
        <p:grpSpPr>
          <a:xfrm>
            <a:off x="447675" y="1598295"/>
            <a:ext cx="4977130" cy="3918585"/>
            <a:chOff x="417" y="1968"/>
            <a:chExt cx="7838" cy="6171"/>
          </a:xfrm>
        </p:grpSpPr>
        <p:sp>
          <p:nvSpPr>
            <p:cNvPr id="1048679" name="文本框 5"/>
            <p:cNvSpPr txBox="1"/>
            <p:nvPr/>
          </p:nvSpPr>
          <p:spPr>
            <a:xfrm>
              <a:off x="1610" y="1968"/>
              <a:ext cx="4789" cy="1307"/>
            </a:xfrm>
            <a:prstGeom prst="rect">
              <a:avLst/>
            </a:prstGeom>
            <a:noFill/>
          </p:spPr>
          <p:txBody>
            <a:bodyPr wrap="square" rtlCol="0" anchor="t">
              <a:spAutoFit/>
            </a:bodyPr>
            <a:p>
              <a:pPr algn="r">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Netherlands </a:t>
              </a:r>
              <a:endParaRPr lang="zh-CN" altLang="en-US" sz="1200">
                <a:solidFill>
                  <a:schemeClr val="tx2">
                    <a:lumMod val="75000"/>
                  </a:schemeClr>
                </a:solidFill>
                <a:latin typeface="汉仪晓波花月圆W" panose="00020600040101010101" charset="-122"/>
                <a:ea typeface="汉仪晓波花月圆W" panose="00020600040101010101" charset="-122"/>
                <a:sym typeface="+mn-ea"/>
              </a:endParaRPr>
            </a:p>
          </p:txBody>
        </p:sp>
        <p:grpSp>
          <p:nvGrpSpPr>
            <p:cNvPr id="86" name="组合 12"/>
            <p:cNvGrpSpPr/>
            <p:nvPr/>
          </p:nvGrpSpPr>
          <p:grpSpPr>
            <a:xfrm>
              <a:off x="6559" y="2668"/>
              <a:ext cx="1696" cy="531"/>
              <a:chOff x="6559" y="2668"/>
              <a:chExt cx="1696" cy="531"/>
            </a:xfrm>
          </p:grpSpPr>
          <p:cxnSp>
            <p:nvCxnSpPr>
              <p:cNvPr id="3145731" name="直接连接符 14"/>
              <p:cNvCxnSpPr>
                <a:stCxn id="14" idx="1"/>
              </p:cNvCxnSpPr>
              <p:nvPr/>
            </p:nvCxnSpPr>
            <p:spPr>
              <a:xfrm flipH="1" flipV="1">
                <a:off x="7605" y="2823"/>
                <a:ext cx="650" cy="376"/>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45732" name="直接连接符 15"/>
              <p:cNvCxnSpPr/>
              <p:nvPr/>
            </p:nvCxnSpPr>
            <p:spPr>
              <a:xfrm>
                <a:off x="6870" y="2823"/>
                <a:ext cx="735"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0" name="椭圆 16"/>
              <p:cNvSpPr/>
              <p:nvPr/>
            </p:nvSpPr>
            <p:spPr>
              <a:xfrm>
                <a:off x="6559" y="2668"/>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7" name="组合 34"/>
            <p:cNvGrpSpPr/>
            <p:nvPr/>
          </p:nvGrpSpPr>
          <p:grpSpPr>
            <a:xfrm>
              <a:off x="5432" y="5246"/>
              <a:ext cx="1582" cy="311"/>
              <a:chOff x="5432" y="5246"/>
              <a:chExt cx="1582" cy="311"/>
            </a:xfrm>
          </p:grpSpPr>
          <p:cxnSp>
            <p:nvCxnSpPr>
              <p:cNvPr id="3145733" name="直接连接符 31"/>
              <p:cNvCxnSpPr/>
              <p:nvPr/>
            </p:nvCxnSpPr>
            <p:spPr>
              <a:xfrm>
                <a:off x="5636" y="5401"/>
                <a:ext cx="1378"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1" name="椭圆 21"/>
              <p:cNvSpPr/>
              <p:nvPr/>
            </p:nvSpPr>
            <p:spPr>
              <a:xfrm>
                <a:off x="5432" y="5246"/>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8" name="组合 22"/>
            <p:cNvGrpSpPr/>
            <p:nvPr/>
          </p:nvGrpSpPr>
          <p:grpSpPr>
            <a:xfrm flipV="1">
              <a:off x="6559" y="7608"/>
              <a:ext cx="1696" cy="531"/>
              <a:chOff x="6559" y="2668"/>
              <a:chExt cx="1696" cy="531"/>
            </a:xfrm>
          </p:grpSpPr>
          <p:cxnSp>
            <p:nvCxnSpPr>
              <p:cNvPr id="3145734" name="直接连接符 24"/>
              <p:cNvCxnSpPr>
                <a:stCxn id="24" idx="1"/>
              </p:cNvCxnSpPr>
              <p:nvPr/>
            </p:nvCxnSpPr>
            <p:spPr>
              <a:xfrm flipH="1" flipV="1">
                <a:off x="7605" y="2823"/>
                <a:ext cx="650" cy="376"/>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45735" name="直接连接符 25"/>
              <p:cNvCxnSpPr/>
              <p:nvPr/>
            </p:nvCxnSpPr>
            <p:spPr>
              <a:xfrm>
                <a:off x="6870" y="2823"/>
                <a:ext cx="735"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2" name="椭圆 26"/>
              <p:cNvSpPr/>
              <p:nvPr/>
            </p:nvSpPr>
            <p:spPr>
              <a:xfrm>
                <a:off x="6559" y="2668"/>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683" name="文本框 28"/>
            <p:cNvSpPr txBox="1"/>
            <p:nvPr/>
          </p:nvSpPr>
          <p:spPr>
            <a:xfrm>
              <a:off x="417" y="4382"/>
              <a:ext cx="4789" cy="1307"/>
            </a:xfrm>
            <a:prstGeom prst="rect">
              <a:avLst/>
            </a:prstGeom>
            <a:noFill/>
          </p:spPr>
          <p:txBody>
            <a:bodyPr wrap="square" rtlCol="0" anchor="t">
              <a:spAutoFit/>
            </a:bodyPr>
            <a:p>
              <a:pPr algn="r">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South Korea </a:t>
              </a:r>
              <a:endParaRPr lang="zh-CN" altLang="en-US" sz="1200">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84" name="文本框 29"/>
            <p:cNvSpPr txBox="1"/>
            <p:nvPr/>
          </p:nvSpPr>
          <p:spPr>
            <a:xfrm>
              <a:off x="1610" y="6799"/>
              <a:ext cx="4789" cy="1307"/>
            </a:xfrm>
            <a:prstGeom prst="rect">
              <a:avLst/>
            </a:prstGeom>
            <a:noFill/>
          </p:spPr>
          <p:txBody>
            <a:bodyPr wrap="square" rtlCol="0" anchor="t">
              <a:spAutoFit/>
            </a:bodyPr>
            <a:p>
              <a:pPr algn="r">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Dubai</a:t>
              </a:r>
              <a:r>
                <a:rPr lang="zh-CN" altLang="en-US" sz="1200">
                  <a:solidFill>
                    <a:schemeClr val="tx2">
                      <a:lumMod val="75000"/>
                    </a:schemeClr>
                  </a:solidFill>
                  <a:latin typeface="汉仪晓波花月圆W" panose="00020600040101010101" charset="-122"/>
                  <a:ea typeface="汉仪晓波花月圆W" panose="00020600040101010101" charset="-122"/>
                  <a:sym typeface="+mn-ea"/>
                </a:rPr>
                <a:t> </a:t>
              </a:r>
              <a:endParaRPr lang="zh-CN" altLang="en-US" sz="1200">
                <a:solidFill>
                  <a:schemeClr val="tx2">
                    <a:lumMod val="75000"/>
                  </a:schemeClr>
                </a:solidFill>
                <a:latin typeface="汉仪晓波花月圆W" panose="00020600040101010101" charset="-122"/>
                <a:ea typeface="汉仪晓波花月圆W" panose="00020600040101010101" charset="-122"/>
                <a:sym typeface="+mn-ea"/>
              </a:endParaRPr>
            </a:p>
          </p:txBody>
        </p:sp>
      </p:grpSp>
      <p:grpSp>
        <p:nvGrpSpPr>
          <p:cNvPr id="89" name="组合 30"/>
          <p:cNvGrpSpPr/>
          <p:nvPr/>
        </p:nvGrpSpPr>
        <p:grpSpPr>
          <a:xfrm flipH="1">
            <a:off x="6753860" y="1598295"/>
            <a:ext cx="4911090" cy="3917950"/>
            <a:chOff x="521" y="1969"/>
            <a:chExt cx="7734" cy="6170"/>
          </a:xfrm>
        </p:grpSpPr>
        <p:sp>
          <p:nvSpPr>
            <p:cNvPr id="1048685" name="文本框 47"/>
            <p:cNvSpPr txBox="1"/>
            <p:nvPr/>
          </p:nvSpPr>
          <p:spPr>
            <a:xfrm>
              <a:off x="1610" y="1969"/>
              <a:ext cx="4789" cy="1307"/>
            </a:xfrm>
            <a:prstGeom prst="rect">
              <a:avLst/>
            </a:prstGeom>
            <a:noFill/>
          </p:spPr>
          <p:txBody>
            <a:bodyPr wrap="square" rtlCol="0" anchor="t">
              <a:spAutoFit/>
            </a:bodyPr>
            <a:p>
              <a:pPr algn="l">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Australia</a:t>
              </a:r>
              <a:endParaRPr lang="en-US" altLang="zh-CN" sz="3200">
                <a:solidFill>
                  <a:schemeClr val="tx2">
                    <a:lumMod val="75000"/>
                  </a:schemeClr>
                </a:solidFill>
                <a:latin typeface="汉仪晓波花月圆W" panose="00020600040101010101" charset="-122"/>
                <a:ea typeface="汉仪晓波花月圆W" panose="00020600040101010101" charset="-122"/>
                <a:sym typeface="+mn-ea"/>
              </a:endParaRPr>
            </a:p>
          </p:txBody>
        </p:sp>
        <p:grpSp>
          <p:nvGrpSpPr>
            <p:cNvPr id="90" name="组合 48"/>
            <p:cNvGrpSpPr/>
            <p:nvPr/>
          </p:nvGrpSpPr>
          <p:grpSpPr>
            <a:xfrm>
              <a:off x="6559" y="2668"/>
              <a:ext cx="1696" cy="531"/>
              <a:chOff x="6559" y="2668"/>
              <a:chExt cx="1696" cy="531"/>
            </a:xfrm>
          </p:grpSpPr>
          <p:cxnSp>
            <p:nvCxnSpPr>
              <p:cNvPr id="3145736" name="直接连接符 50"/>
              <p:cNvCxnSpPr>
                <a:stCxn id="50" idx="1"/>
              </p:cNvCxnSpPr>
              <p:nvPr/>
            </p:nvCxnSpPr>
            <p:spPr>
              <a:xfrm flipH="1" flipV="1">
                <a:off x="7605" y="2823"/>
                <a:ext cx="650" cy="376"/>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45737" name="直接连接符 51"/>
              <p:cNvCxnSpPr/>
              <p:nvPr/>
            </p:nvCxnSpPr>
            <p:spPr>
              <a:xfrm>
                <a:off x="6870" y="2823"/>
                <a:ext cx="735"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6" name="椭圆 59"/>
              <p:cNvSpPr/>
              <p:nvPr/>
            </p:nvSpPr>
            <p:spPr>
              <a:xfrm>
                <a:off x="6559" y="2668"/>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1" name="组合 60"/>
            <p:cNvGrpSpPr/>
            <p:nvPr/>
          </p:nvGrpSpPr>
          <p:grpSpPr>
            <a:xfrm>
              <a:off x="5432" y="5246"/>
              <a:ext cx="1582" cy="311"/>
              <a:chOff x="5432" y="5246"/>
              <a:chExt cx="1582" cy="311"/>
            </a:xfrm>
          </p:grpSpPr>
          <p:cxnSp>
            <p:nvCxnSpPr>
              <p:cNvPr id="3145738" name="直接连接符 62"/>
              <p:cNvCxnSpPr/>
              <p:nvPr/>
            </p:nvCxnSpPr>
            <p:spPr>
              <a:xfrm>
                <a:off x="5636" y="5401"/>
                <a:ext cx="1378"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7" name="椭圆 63"/>
              <p:cNvSpPr/>
              <p:nvPr/>
            </p:nvSpPr>
            <p:spPr>
              <a:xfrm>
                <a:off x="5432" y="5246"/>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2" name="组合 64"/>
            <p:cNvGrpSpPr/>
            <p:nvPr/>
          </p:nvGrpSpPr>
          <p:grpSpPr>
            <a:xfrm flipV="1">
              <a:off x="6559" y="7608"/>
              <a:ext cx="1696" cy="531"/>
              <a:chOff x="6559" y="2668"/>
              <a:chExt cx="1696" cy="531"/>
            </a:xfrm>
          </p:grpSpPr>
          <p:cxnSp>
            <p:nvCxnSpPr>
              <p:cNvPr id="3145739" name="直接连接符 66"/>
              <p:cNvCxnSpPr>
                <a:stCxn id="66" idx="1"/>
              </p:cNvCxnSpPr>
              <p:nvPr/>
            </p:nvCxnSpPr>
            <p:spPr>
              <a:xfrm flipH="1" flipV="1">
                <a:off x="7605" y="2823"/>
                <a:ext cx="650" cy="376"/>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45740" name="直接连接符 67"/>
              <p:cNvCxnSpPr/>
              <p:nvPr/>
            </p:nvCxnSpPr>
            <p:spPr>
              <a:xfrm>
                <a:off x="6870" y="2823"/>
                <a:ext cx="735" cy="0"/>
              </a:xfrm>
              <a:prstGeom prst="line">
                <a:avLst/>
              </a:prstGeom>
              <a:ln w="12700" cmpd="sng">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48688" name="椭圆 68"/>
              <p:cNvSpPr/>
              <p:nvPr/>
            </p:nvSpPr>
            <p:spPr>
              <a:xfrm>
                <a:off x="6559" y="2668"/>
                <a:ext cx="311" cy="311"/>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689" name="文本框 69"/>
            <p:cNvSpPr txBox="1"/>
            <p:nvPr/>
          </p:nvSpPr>
          <p:spPr>
            <a:xfrm>
              <a:off x="521" y="4383"/>
              <a:ext cx="4789" cy="1307"/>
            </a:xfrm>
            <a:prstGeom prst="rect">
              <a:avLst/>
            </a:prstGeom>
            <a:noFill/>
          </p:spPr>
          <p:txBody>
            <a:bodyPr wrap="square" rtlCol="0" anchor="t">
              <a:spAutoFit/>
            </a:bodyPr>
            <a:p>
              <a:pPr algn="l">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United States </a:t>
              </a:r>
              <a:endParaRPr lang="en-US" altLang="zh-CN" sz="3200">
                <a:solidFill>
                  <a:schemeClr val="tx2">
                    <a:lumMod val="75000"/>
                  </a:schemeClr>
                </a:solidFill>
                <a:latin typeface="汉仪晓波花月圆W" panose="00020600040101010101" charset="-122"/>
                <a:ea typeface="汉仪晓波花月圆W" panose="00020600040101010101" charset="-122"/>
                <a:sym typeface="+mn-ea"/>
              </a:endParaRPr>
            </a:p>
          </p:txBody>
        </p:sp>
        <p:sp>
          <p:nvSpPr>
            <p:cNvPr id="1048690" name="文本框 70"/>
            <p:cNvSpPr txBox="1"/>
            <p:nvPr/>
          </p:nvSpPr>
          <p:spPr>
            <a:xfrm>
              <a:off x="1610" y="6797"/>
              <a:ext cx="4789" cy="1307"/>
            </a:xfrm>
            <a:prstGeom prst="rect">
              <a:avLst/>
            </a:prstGeom>
            <a:noFill/>
          </p:spPr>
          <p:txBody>
            <a:bodyPr wrap="square" rtlCol="0" anchor="t">
              <a:spAutoFit/>
            </a:bodyPr>
            <a:p>
              <a:pPr algn="l">
                <a:lnSpc>
                  <a:spcPct val="150000"/>
                </a:lnSpc>
                <a:spcBef>
                  <a:spcPts val="0"/>
                </a:spcBef>
                <a:spcAft>
                  <a:spcPts val="0"/>
                </a:spcAft>
              </a:pPr>
              <a:r>
                <a:rPr lang="en-US" altLang="zh-CN" sz="3200">
                  <a:solidFill>
                    <a:schemeClr val="tx2">
                      <a:lumMod val="75000"/>
                    </a:schemeClr>
                  </a:solidFill>
                  <a:latin typeface="汉仪晓波花月圆W" panose="00020600040101010101" charset="-122"/>
                  <a:ea typeface="汉仪晓波花月圆W" panose="00020600040101010101" charset="-122"/>
                  <a:sym typeface="+mn-ea"/>
                </a:rPr>
                <a:t>Kenya </a:t>
              </a:r>
              <a:endParaRPr lang="en-US" altLang="zh-CN" sz="3200">
                <a:solidFill>
                  <a:schemeClr val="tx2">
                    <a:lumMod val="75000"/>
                  </a:schemeClr>
                </a:solidFill>
                <a:latin typeface="汉仪晓波花月圆W" panose="00020600040101010101" charset="-122"/>
                <a:ea typeface="汉仪晓波花月圆W" panose="00020600040101010101" charset="-122"/>
                <a:sym typeface="+mn-ea"/>
              </a:endParaRPr>
            </a:p>
          </p:txBody>
        </p:sp>
      </p:grpSp>
      <p:pic>
        <p:nvPicPr>
          <p:cNvPr id="2097168" name="图片 1" descr="logo"/>
          <p:cNvPicPr>
            <a:picLocks noChangeAspect="1"/>
          </p:cNvPicPr>
          <p:nvPr/>
        </p:nvPicPr>
        <p:blipFill>
          <a:blip r:embed="rId2"/>
          <a:stretch>
            <a:fillRect/>
          </a:stretch>
        </p:blipFill>
        <p:spPr>
          <a:xfrm>
            <a:off x="447675" y="377190"/>
            <a:ext cx="1217295" cy="9112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95" name=""/>
        <p:cNvGrpSpPr/>
        <p:nvPr/>
      </p:nvGrpSpPr>
      <p:grpSpPr/>
      <p:sp>
        <p:nvSpPr>
          <p:cNvPr id="1048693" name="文本框 7"/>
          <p:cNvSpPr txBox="1"/>
          <p:nvPr/>
        </p:nvSpPr>
        <p:spPr>
          <a:xfrm>
            <a:off x="4601210" y="2129155"/>
            <a:ext cx="2989580" cy="614045"/>
          </a:xfrm>
          <a:prstGeom prst="rect">
            <a:avLst/>
          </a:prstGeom>
          <a:noFill/>
        </p:spPr>
        <p:txBody>
          <a:bodyPr wrap="square" rtlCol="0">
            <a:spAutoFit/>
          </a:bodyPr>
          <a:p>
            <a:pPr algn="ctr"/>
            <a:endParaRPr lang="zh-CN" altLang="en-US">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Product introduction</a:t>
            </a:r>
            <a:endPar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94" name="等腰三角形 1"/>
          <p:cNvSpPr/>
          <p:nvPr/>
        </p:nvSpPr>
        <p:spPr>
          <a:xfrm>
            <a:off x="2775585" y="3172460"/>
            <a:ext cx="6640830" cy="3699510"/>
          </a:xfrm>
          <a:prstGeom prst="triangl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5" name="等腰三角形 6"/>
          <p:cNvSpPr/>
          <p:nvPr/>
        </p:nvSpPr>
        <p:spPr>
          <a:xfrm>
            <a:off x="5715000" y="1385570"/>
            <a:ext cx="762635" cy="61658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9" name="图片 2" descr="logo"/>
          <p:cNvPicPr>
            <a:picLocks noChangeAspect="1"/>
          </p:cNvPicPr>
          <p:nvPr/>
        </p:nvPicPr>
        <p:blipFill>
          <a:blip r:embed="rId2"/>
          <a:stretch>
            <a:fillRect/>
          </a:stretch>
        </p:blipFill>
        <p:spPr>
          <a:xfrm>
            <a:off x="413385" y="479425"/>
            <a:ext cx="1259205" cy="942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98" name=""/>
        <p:cNvGrpSpPr/>
        <p:nvPr/>
      </p:nvGrpSpPr>
      <p:grpSpPr/>
      <p:sp>
        <p:nvSpPr>
          <p:cNvPr id="1048698" name="六边形 10"/>
          <p:cNvSpPr/>
          <p:nvPr/>
        </p:nvSpPr>
        <p:spPr>
          <a:xfrm rot="1920000">
            <a:off x="2335530" y="4105910"/>
            <a:ext cx="2964180" cy="2461260"/>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9" name="六边形 15"/>
          <p:cNvSpPr/>
          <p:nvPr/>
        </p:nvSpPr>
        <p:spPr>
          <a:xfrm rot="1800000">
            <a:off x="2591435" y="191770"/>
            <a:ext cx="2840355" cy="2463800"/>
          </a:xfrm>
          <a:prstGeom prst="hexagon">
            <a:avLst>
              <a:gd name="adj" fmla="val 28849"/>
              <a:gd name="vf" fmla="val 11547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00" name="六边形 3"/>
          <p:cNvSpPr/>
          <p:nvPr/>
        </p:nvSpPr>
        <p:spPr>
          <a:xfrm rot="1800000">
            <a:off x="410845" y="1325880"/>
            <a:ext cx="3867150" cy="3354070"/>
          </a:xfrm>
          <a:prstGeom prst="hexagon">
            <a:avLst>
              <a:gd name="adj" fmla="val 28849"/>
              <a:gd name="vf" fmla="val 11547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01" name="文本框 21"/>
          <p:cNvSpPr txBox="1"/>
          <p:nvPr/>
        </p:nvSpPr>
        <p:spPr>
          <a:xfrm>
            <a:off x="990600" y="2047240"/>
            <a:ext cx="2743835" cy="782320"/>
          </a:xfrm>
          <a:prstGeom prst="rect">
            <a:avLst/>
          </a:prstGeom>
          <a:noFill/>
        </p:spPr>
        <p:txBody>
          <a:bodyPr wrap="square" rtlCol="0" anchor="t">
            <a:noAutofit/>
          </a:bodyPr>
          <a:p>
            <a:pPr algn="l">
              <a:lnSpc>
                <a:spcPct val="150000"/>
              </a:lnSpc>
            </a:pPr>
            <a:r>
              <a:rPr lang="en-US" altLang="zh-CN">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Rocket Model</a:t>
            </a:r>
            <a:endParaRPr lang="en-US" altLang="zh-CN">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l">
              <a:lnSpc>
                <a:spcPct val="150000"/>
              </a:lnSpc>
            </a:pPr>
            <a:r>
              <a:rPr lang="en-US" altLang="zh-CN"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1:1 Rocket Model, Total Length 19m, Made of Steel, Surface Sprayed with Automobile Paint, Total Weight 3 Tons</a:t>
            </a:r>
            <a:endParaRPr lang="en-US" altLang="zh-CN"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71" name="图片 24" descr="3505453"/>
          <p:cNvPicPr>
            <a:picLocks noChangeAspect="1"/>
          </p:cNvPicPr>
          <p:nvPr/>
        </p:nvPicPr>
        <p:blipFill>
          <a:blip r:embed="rId1"/>
          <a:stretch>
            <a:fillRect/>
          </a:stretch>
        </p:blipFill>
        <p:spPr>
          <a:xfrm>
            <a:off x="5414010" y="3962400"/>
            <a:ext cx="581025" cy="581025"/>
          </a:xfrm>
          <a:prstGeom prst="rect">
            <a:avLst/>
          </a:prstGeom>
        </p:spPr>
      </p:pic>
      <p:pic>
        <p:nvPicPr>
          <p:cNvPr id="2097172" name="图片 1"/>
          <p:cNvPicPr>
            <a:picLocks noChangeAspect="1"/>
          </p:cNvPicPr>
          <p:nvPr/>
        </p:nvPicPr>
        <p:blipFill>
          <a:blip r:embed="rId2"/>
          <a:stretch>
            <a:fillRect/>
          </a:stretch>
        </p:blipFill>
        <p:spPr>
          <a:xfrm>
            <a:off x="4013835" y="686435"/>
            <a:ext cx="7875905" cy="4430395"/>
          </a:xfrm>
          <a:prstGeom prst="rect">
            <a:avLst/>
          </a:prstGeom>
        </p:spPr>
      </p:pic>
      <p:sp>
        <p:nvSpPr>
          <p:cNvPr id="1048702" name="平行四边形 6"/>
          <p:cNvSpPr/>
          <p:nvPr/>
        </p:nvSpPr>
        <p:spPr>
          <a:xfrm>
            <a:off x="10252710" y="4436110"/>
            <a:ext cx="1637030" cy="68072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03" name="文本框 7"/>
          <p:cNvSpPr txBox="1"/>
          <p:nvPr/>
        </p:nvSpPr>
        <p:spPr>
          <a:xfrm>
            <a:off x="10368915" y="4592320"/>
            <a:ext cx="1458595" cy="368300"/>
          </a:xfrm>
          <a:prstGeom prst="rect">
            <a:avLst/>
          </a:prstGeom>
          <a:noFill/>
        </p:spPr>
        <p:txBody>
          <a:bodyPr wrap="none" rtlCol="0">
            <a:spAutoFit/>
          </a:bodyPr>
          <a:p>
            <a:pPr algn="l"/>
            <a:r>
              <a:rPr lang="en-US" altLang="zh-CN"/>
              <a:t>Rocket Model</a:t>
            </a:r>
            <a:endParaRPr lang="en-US" altLang="zh-CN"/>
          </a:p>
        </p:txBody>
      </p:sp>
      <p:sp>
        <p:nvSpPr>
          <p:cNvPr id="1048705" name="文本框 11"/>
          <p:cNvSpPr txBox="1"/>
          <p:nvPr/>
        </p:nvSpPr>
        <p:spPr>
          <a:xfrm>
            <a:off x="2953385" y="5347970"/>
            <a:ext cx="1985010" cy="922020"/>
          </a:xfrm>
          <a:prstGeom prst="rect">
            <a:avLst/>
          </a:prstGeom>
          <a:noFill/>
        </p:spPr>
        <p:txBody>
          <a:bodyPr wrap="square" rtlCol="0">
            <a:spAutoFit/>
          </a:bodyPr>
          <a:p>
            <a:r>
              <a:rPr lang="en-US" altLang="zh-CN"/>
              <a:t>Rocket Engine Model, Made of Metal</a:t>
            </a:r>
            <a:endParaRPr lang="en-US" altLang="zh-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1" name=""/>
        <p:cNvGrpSpPr/>
        <p:nvPr/>
      </p:nvGrpSpPr>
      <p:grpSpPr/>
      <p:sp>
        <p:nvSpPr>
          <p:cNvPr id="1048708" name="圆角矩形 4"/>
          <p:cNvSpPr/>
          <p:nvPr/>
        </p:nvSpPr>
        <p:spPr>
          <a:xfrm>
            <a:off x="479425" y="582930"/>
            <a:ext cx="3067050" cy="430911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09" name="文本框 21"/>
          <p:cNvSpPr txBox="1"/>
          <p:nvPr/>
        </p:nvSpPr>
        <p:spPr>
          <a:xfrm>
            <a:off x="622935" y="1713230"/>
            <a:ext cx="2780030" cy="2306955"/>
          </a:xfrm>
          <a:prstGeom prst="rect">
            <a:avLst/>
          </a:prstGeom>
          <a:noFill/>
        </p:spPr>
        <p:txBody>
          <a:bodyPr wrap="square" rtlCol="0" anchor="t">
            <a:spAutoFit/>
          </a:bodyPr>
          <a:p>
            <a:pPr algn="l">
              <a:lnSpc>
                <a:spcPct val="150000"/>
              </a:lnSpc>
            </a:pPr>
            <a:r>
              <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Rocket Launch Tower Model</a:t>
            </a:r>
            <a:endPar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l">
              <a:lnSpc>
                <a:spcPct val="150000"/>
              </a:lnSpc>
            </a:pPr>
            <a:r>
              <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Height 4.3m, Rocket 1.8m, Made of Metal, Surface Sprayed with Automobile Paint, PLC Programming Control, Simulation Action Demonstration. Total Weight 3 Tons</a:t>
            </a:r>
            <a:endPar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74" name="图片 24" descr="3505453"/>
          <p:cNvPicPr>
            <a:picLocks noChangeAspect="1"/>
          </p:cNvPicPr>
          <p:nvPr/>
        </p:nvPicPr>
        <p:blipFill>
          <a:blip r:embed="rId1"/>
          <a:stretch>
            <a:fillRect/>
          </a:stretch>
        </p:blipFill>
        <p:spPr>
          <a:xfrm>
            <a:off x="5414010" y="3962400"/>
            <a:ext cx="581025" cy="581025"/>
          </a:xfrm>
          <a:prstGeom prst="rect">
            <a:avLst/>
          </a:prstGeom>
        </p:spPr>
      </p:pic>
      <p:sp>
        <p:nvSpPr>
          <p:cNvPr id="1048710" name="平行四边形 6"/>
          <p:cNvSpPr/>
          <p:nvPr/>
        </p:nvSpPr>
        <p:spPr>
          <a:xfrm>
            <a:off x="9382760" y="5257800"/>
            <a:ext cx="2525395" cy="68072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11" name="文本框 7"/>
          <p:cNvSpPr txBox="1"/>
          <p:nvPr/>
        </p:nvSpPr>
        <p:spPr>
          <a:xfrm>
            <a:off x="9592945" y="5421630"/>
            <a:ext cx="2207260" cy="306705"/>
          </a:xfrm>
          <a:prstGeom prst="rect">
            <a:avLst/>
          </a:prstGeom>
          <a:noFill/>
        </p:spPr>
        <p:txBody>
          <a:bodyPr wrap="none" rtlCol="0">
            <a:spAutoFit/>
          </a:bodyPr>
          <a:p>
            <a:pPr algn="l"/>
            <a:r>
              <a:rPr lang="en-US" altLang="zh-CN" sz="1400"/>
              <a:t>Rocket Launch Tower Model</a:t>
            </a:r>
            <a:endParaRPr lang="en-US" altLang="zh-CN" sz="1400"/>
          </a:p>
        </p:txBody>
      </p:sp>
      <p:pic>
        <p:nvPicPr>
          <p:cNvPr id="2097175" name="图片 2"/>
          <p:cNvPicPr>
            <a:picLocks noChangeAspect="1"/>
          </p:cNvPicPr>
          <p:nvPr/>
        </p:nvPicPr>
        <p:blipFill>
          <a:blip r:embed="rId2"/>
          <a:stretch>
            <a:fillRect/>
          </a:stretch>
        </p:blipFill>
        <p:spPr>
          <a:xfrm>
            <a:off x="3546475" y="583565"/>
            <a:ext cx="8361680" cy="43084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4" name=""/>
        <p:cNvGrpSpPr/>
        <p:nvPr/>
      </p:nvGrpSpPr>
      <p:grpSpPr/>
      <p:sp>
        <p:nvSpPr>
          <p:cNvPr id="1048715" name="圆角矩形 4"/>
          <p:cNvSpPr/>
          <p:nvPr/>
        </p:nvSpPr>
        <p:spPr>
          <a:xfrm>
            <a:off x="479425" y="723900"/>
            <a:ext cx="3067050" cy="430911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76"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16" name="文本框 21"/>
          <p:cNvSpPr txBox="1"/>
          <p:nvPr/>
        </p:nvSpPr>
        <p:spPr>
          <a:xfrm>
            <a:off x="622935" y="1794510"/>
            <a:ext cx="2780030" cy="1337945"/>
          </a:xfrm>
          <a:prstGeom prst="rect">
            <a:avLst/>
          </a:prstGeom>
          <a:noFill/>
        </p:spPr>
        <p:txBody>
          <a:bodyPr wrap="square" rtlCol="0" anchor="t">
            <a:spAutoFit/>
          </a:bodyPr>
          <a:p>
            <a:pPr algn="l">
              <a:lnSpc>
                <a:spcPct val="150000"/>
              </a:lnSpc>
            </a:pPr>
            <a:r>
              <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Satellite Model</a:t>
            </a:r>
            <a:endPar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l">
              <a:lnSpc>
                <a:spcPct val="150000"/>
              </a:lnSpc>
            </a:pPr>
            <a:r>
              <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Height 2.1m, Made of ABS, Surface Sprayed with Automobile Paint. Total Weight 100KG</a:t>
            </a:r>
            <a:endPar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77" name="图片 24" descr="3505453"/>
          <p:cNvPicPr>
            <a:picLocks noChangeAspect="1"/>
          </p:cNvPicPr>
          <p:nvPr/>
        </p:nvPicPr>
        <p:blipFill>
          <a:blip r:embed="rId2"/>
          <a:stretch>
            <a:fillRect/>
          </a:stretch>
        </p:blipFill>
        <p:spPr>
          <a:xfrm>
            <a:off x="5414010" y="3962400"/>
            <a:ext cx="581025" cy="581025"/>
          </a:xfrm>
          <a:prstGeom prst="rect">
            <a:avLst/>
          </a:prstGeom>
        </p:spPr>
      </p:pic>
      <p:sp>
        <p:nvSpPr>
          <p:cNvPr id="1048717" name="平行四边形 6"/>
          <p:cNvSpPr/>
          <p:nvPr/>
        </p:nvSpPr>
        <p:spPr>
          <a:xfrm>
            <a:off x="9382760" y="5257800"/>
            <a:ext cx="2525395" cy="68072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18" name="文本框 7"/>
          <p:cNvSpPr txBox="1"/>
          <p:nvPr/>
        </p:nvSpPr>
        <p:spPr>
          <a:xfrm>
            <a:off x="10092055" y="5414010"/>
            <a:ext cx="1564640" cy="368300"/>
          </a:xfrm>
          <a:prstGeom prst="rect">
            <a:avLst/>
          </a:prstGeom>
          <a:noFill/>
        </p:spPr>
        <p:txBody>
          <a:bodyPr wrap="square" rtlCol="0">
            <a:spAutoFit/>
          </a:bodyPr>
          <a:p>
            <a:r>
              <a:rPr lang="en-US" altLang="zh-CN"/>
              <a:t>SatelliteModel</a:t>
            </a:r>
            <a:endParaRPr lang="en-US" altLang="zh-CN"/>
          </a:p>
        </p:txBody>
      </p:sp>
      <p:pic>
        <p:nvPicPr>
          <p:cNvPr id="2097178" name="图片 1"/>
          <p:cNvPicPr>
            <a:picLocks noChangeAspect="1"/>
          </p:cNvPicPr>
          <p:nvPr/>
        </p:nvPicPr>
        <p:blipFill>
          <a:blip r:embed="rId3"/>
          <a:stretch>
            <a:fillRect/>
          </a:stretch>
        </p:blipFill>
        <p:spPr>
          <a:xfrm>
            <a:off x="3546475" y="499110"/>
            <a:ext cx="8362315" cy="47586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7" name=""/>
        <p:cNvGrpSpPr/>
        <p:nvPr/>
      </p:nvGrpSpPr>
      <p:grpSpPr/>
      <p:sp>
        <p:nvSpPr>
          <p:cNvPr id="1048722" name="圆角矩形 4"/>
          <p:cNvSpPr/>
          <p:nvPr/>
        </p:nvSpPr>
        <p:spPr>
          <a:xfrm>
            <a:off x="479425" y="723900"/>
            <a:ext cx="3067050" cy="430911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79"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23" name="文本框 21"/>
          <p:cNvSpPr txBox="1"/>
          <p:nvPr/>
        </p:nvSpPr>
        <p:spPr>
          <a:xfrm>
            <a:off x="622935" y="1794510"/>
            <a:ext cx="2780030" cy="1891665"/>
          </a:xfrm>
          <a:prstGeom prst="rect">
            <a:avLst/>
          </a:prstGeom>
          <a:noFill/>
        </p:spPr>
        <p:txBody>
          <a:bodyPr wrap="square" rtlCol="0" anchor="t">
            <a:spAutoFit/>
          </a:bodyPr>
          <a:p>
            <a:pPr algn="l">
              <a:lnSpc>
                <a:spcPct val="150000"/>
              </a:lnSpc>
            </a:pPr>
            <a:r>
              <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Coal Mining Face Model</a:t>
            </a:r>
            <a:endParaRPr lang="zh-CN" altLang="en-US">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l">
              <a:lnSpc>
                <a:spcPct val="150000"/>
              </a:lnSpc>
            </a:pPr>
            <a:r>
              <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Height 2.1m, Made of Aluminum Alloy, ABS, etc., Surface Sprayed with Automobile Paint. Total Weight 2000KG</a:t>
            </a:r>
            <a:endPar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l">
              <a:lnSpc>
                <a:spcPct val="150000"/>
              </a:lnSpc>
            </a:pPr>
            <a:endParaRPr lang="en-US" altLang="zh-CN" sz="12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80" name="图片 24" descr="3505453"/>
          <p:cNvPicPr>
            <a:picLocks noChangeAspect="1"/>
          </p:cNvPicPr>
          <p:nvPr/>
        </p:nvPicPr>
        <p:blipFill>
          <a:blip r:embed="rId2"/>
          <a:stretch>
            <a:fillRect/>
          </a:stretch>
        </p:blipFill>
        <p:spPr>
          <a:xfrm>
            <a:off x="5414010" y="3962400"/>
            <a:ext cx="581025" cy="581025"/>
          </a:xfrm>
          <a:prstGeom prst="rect">
            <a:avLst/>
          </a:prstGeom>
        </p:spPr>
      </p:pic>
      <p:sp>
        <p:nvSpPr>
          <p:cNvPr id="1048724" name="平行四边形 6"/>
          <p:cNvSpPr/>
          <p:nvPr/>
        </p:nvSpPr>
        <p:spPr>
          <a:xfrm>
            <a:off x="9382760" y="5257800"/>
            <a:ext cx="2525395" cy="68072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25" name="文本框 7"/>
          <p:cNvSpPr txBox="1"/>
          <p:nvPr/>
        </p:nvSpPr>
        <p:spPr>
          <a:xfrm>
            <a:off x="9626600" y="5414010"/>
            <a:ext cx="2760980" cy="337185"/>
          </a:xfrm>
          <a:prstGeom prst="rect">
            <a:avLst/>
          </a:prstGeom>
          <a:noFill/>
        </p:spPr>
        <p:txBody>
          <a:bodyPr wrap="square" rtlCol="0">
            <a:spAutoFit/>
          </a:bodyPr>
          <a:p>
            <a:r>
              <a:rPr lang="en-US" altLang="zh-CN" sz="1600"/>
              <a:t>Coal Mining Face Model</a:t>
            </a:r>
            <a:endParaRPr lang="en-US" altLang="zh-CN" sz="1600"/>
          </a:p>
        </p:txBody>
      </p:sp>
      <p:pic>
        <p:nvPicPr>
          <p:cNvPr id="2097181" name="图片 2" descr="IMG_20231213_145852"/>
          <p:cNvPicPr>
            <a:picLocks noChangeAspect="1"/>
          </p:cNvPicPr>
          <p:nvPr/>
        </p:nvPicPr>
        <p:blipFill>
          <a:blip r:embed="rId3"/>
          <a:stretch>
            <a:fillRect/>
          </a:stretch>
        </p:blipFill>
        <p:spPr>
          <a:xfrm>
            <a:off x="3754120" y="1087120"/>
            <a:ext cx="8154035" cy="36709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10" name=""/>
        <p:cNvGrpSpPr/>
        <p:nvPr/>
      </p:nvGrpSpPr>
      <p:grpSpPr/>
      <p:sp>
        <p:nvSpPr>
          <p:cNvPr id="1048729" name="对角圆角矩形 10"/>
          <p:cNvSpPr/>
          <p:nvPr/>
        </p:nvSpPr>
        <p:spPr>
          <a:xfrm>
            <a:off x="532130" y="1206500"/>
            <a:ext cx="2094865" cy="241046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82"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30" name="文本框 21"/>
          <p:cNvSpPr txBox="1"/>
          <p:nvPr/>
        </p:nvSpPr>
        <p:spPr>
          <a:xfrm>
            <a:off x="494030" y="1979930"/>
            <a:ext cx="2780030" cy="737235"/>
          </a:xfrm>
          <a:prstGeom prst="rect">
            <a:avLst/>
          </a:prstGeom>
          <a:noFill/>
        </p:spPr>
        <p:txBody>
          <a:bodyPr wrap="square" rtlCol="0" anchor="t">
            <a:spAutoFit/>
          </a:bodyPr>
          <a:p>
            <a:pPr algn="l">
              <a:lnSpc>
                <a:spcPct val="150000"/>
              </a:lnSpc>
            </a:pPr>
            <a:r>
              <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Ship Models</a:t>
            </a:r>
            <a:endPar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83" name="图片 24" descr="3505453"/>
          <p:cNvPicPr>
            <a:picLocks noChangeAspect="1"/>
          </p:cNvPicPr>
          <p:nvPr/>
        </p:nvPicPr>
        <p:blipFill>
          <a:blip r:embed="rId2"/>
          <a:stretch>
            <a:fillRect/>
          </a:stretch>
        </p:blipFill>
        <p:spPr>
          <a:xfrm>
            <a:off x="5414010" y="3962400"/>
            <a:ext cx="581025" cy="581025"/>
          </a:xfrm>
          <a:prstGeom prst="rect">
            <a:avLst/>
          </a:prstGeom>
        </p:spPr>
      </p:pic>
      <p:pic>
        <p:nvPicPr>
          <p:cNvPr id="2097184" name="图片 2" descr="cosco-400-1002 (1)"/>
          <p:cNvPicPr>
            <a:picLocks noChangeAspect="1"/>
          </p:cNvPicPr>
          <p:nvPr>
            <p:custDataLst>
              <p:tags r:id="rId3"/>
            </p:custDataLst>
          </p:nvPr>
        </p:nvPicPr>
        <p:blipFill>
          <a:blip r:embed="rId4"/>
          <a:stretch>
            <a:fillRect/>
          </a:stretch>
        </p:blipFill>
        <p:spPr>
          <a:xfrm>
            <a:off x="3076575" y="636905"/>
            <a:ext cx="3825240" cy="2980055"/>
          </a:xfrm>
          <a:prstGeom prst="rect">
            <a:avLst/>
          </a:prstGeom>
        </p:spPr>
      </p:pic>
      <p:pic>
        <p:nvPicPr>
          <p:cNvPr id="2097185" name="图片 3"/>
          <p:cNvPicPr>
            <a:picLocks noChangeAspect="1"/>
          </p:cNvPicPr>
          <p:nvPr/>
        </p:nvPicPr>
        <p:blipFill>
          <a:blip r:embed="rId5"/>
          <a:stretch>
            <a:fillRect/>
          </a:stretch>
        </p:blipFill>
        <p:spPr>
          <a:xfrm>
            <a:off x="7339965" y="636905"/>
            <a:ext cx="4228465" cy="2979420"/>
          </a:xfrm>
          <a:prstGeom prst="rect">
            <a:avLst/>
          </a:prstGeom>
        </p:spPr>
      </p:pic>
      <p:pic>
        <p:nvPicPr>
          <p:cNvPr id="2097186" name="图片 5"/>
          <p:cNvPicPr>
            <a:picLocks noChangeAspect="1"/>
          </p:cNvPicPr>
          <p:nvPr/>
        </p:nvPicPr>
        <p:blipFill>
          <a:blip r:embed="rId6"/>
          <a:stretch>
            <a:fillRect/>
          </a:stretch>
        </p:blipFill>
        <p:spPr>
          <a:xfrm>
            <a:off x="532130" y="3962400"/>
            <a:ext cx="4625340" cy="2579370"/>
          </a:xfrm>
          <a:prstGeom prst="rect">
            <a:avLst/>
          </a:prstGeom>
        </p:spPr>
      </p:pic>
      <p:pic>
        <p:nvPicPr>
          <p:cNvPr id="2097187" name="图片 9"/>
          <p:cNvPicPr>
            <a:picLocks noChangeAspect="1"/>
          </p:cNvPicPr>
          <p:nvPr/>
        </p:nvPicPr>
        <p:blipFill>
          <a:blip r:embed="rId7"/>
          <a:stretch>
            <a:fillRect/>
          </a:stretch>
        </p:blipFill>
        <p:spPr>
          <a:xfrm>
            <a:off x="6315710" y="3962400"/>
            <a:ext cx="5252720" cy="25787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13" name=""/>
        <p:cNvGrpSpPr/>
        <p:nvPr/>
      </p:nvGrpSpPr>
      <p:grpSpPr/>
      <p:sp>
        <p:nvSpPr>
          <p:cNvPr id="1048733" name="对角圆角矩形 10"/>
          <p:cNvSpPr/>
          <p:nvPr/>
        </p:nvSpPr>
        <p:spPr>
          <a:xfrm>
            <a:off x="532130" y="732155"/>
            <a:ext cx="2094865" cy="241046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88"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34" name="文本框 21"/>
          <p:cNvSpPr txBox="1"/>
          <p:nvPr/>
        </p:nvSpPr>
        <p:spPr>
          <a:xfrm>
            <a:off x="607695" y="1155065"/>
            <a:ext cx="2780030" cy="1383665"/>
          </a:xfrm>
          <a:prstGeom prst="rect">
            <a:avLst/>
          </a:prstGeom>
          <a:noFill/>
        </p:spPr>
        <p:txBody>
          <a:bodyPr wrap="square" rtlCol="0" anchor="t">
            <a:spAutoFit/>
          </a:bodyPr>
          <a:p>
            <a:pPr algn="l">
              <a:lnSpc>
                <a:spcPct val="150000"/>
              </a:lnSpc>
            </a:pPr>
            <a:r>
              <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Mechanical Models</a:t>
            </a:r>
            <a:endPar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89" name="图片 24" descr="3505453"/>
          <p:cNvPicPr>
            <a:picLocks noChangeAspect="1"/>
          </p:cNvPicPr>
          <p:nvPr/>
        </p:nvPicPr>
        <p:blipFill>
          <a:blip r:embed="rId2"/>
          <a:stretch>
            <a:fillRect/>
          </a:stretch>
        </p:blipFill>
        <p:spPr>
          <a:xfrm>
            <a:off x="5414010" y="3962400"/>
            <a:ext cx="581025" cy="581025"/>
          </a:xfrm>
          <a:prstGeom prst="rect">
            <a:avLst/>
          </a:prstGeom>
        </p:spPr>
      </p:pic>
      <p:pic>
        <p:nvPicPr>
          <p:cNvPr id="2097190" name="图片 4"/>
          <p:cNvPicPr>
            <a:picLocks noChangeAspect="1"/>
          </p:cNvPicPr>
          <p:nvPr/>
        </p:nvPicPr>
        <p:blipFill>
          <a:blip r:embed="rId3"/>
          <a:stretch>
            <a:fillRect/>
          </a:stretch>
        </p:blipFill>
        <p:spPr>
          <a:xfrm>
            <a:off x="5855970" y="3142615"/>
            <a:ext cx="5530850" cy="2667000"/>
          </a:xfrm>
          <a:prstGeom prst="rect">
            <a:avLst/>
          </a:prstGeom>
        </p:spPr>
      </p:pic>
      <p:pic>
        <p:nvPicPr>
          <p:cNvPr id="2097191" name="图片 6"/>
          <p:cNvPicPr>
            <a:picLocks noChangeAspect="1"/>
          </p:cNvPicPr>
          <p:nvPr/>
        </p:nvPicPr>
        <p:blipFill>
          <a:blip r:embed="rId4"/>
          <a:stretch>
            <a:fillRect/>
          </a:stretch>
        </p:blipFill>
        <p:spPr>
          <a:xfrm>
            <a:off x="532765" y="3641725"/>
            <a:ext cx="4651375" cy="2167890"/>
          </a:xfrm>
          <a:prstGeom prst="rect">
            <a:avLst/>
          </a:prstGeom>
        </p:spPr>
      </p:pic>
      <p:pic>
        <p:nvPicPr>
          <p:cNvPr id="2097192" name="图片 7"/>
          <p:cNvPicPr>
            <a:picLocks noChangeAspect="1"/>
          </p:cNvPicPr>
          <p:nvPr/>
        </p:nvPicPr>
        <p:blipFill>
          <a:blip r:embed="rId5"/>
          <a:stretch>
            <a:fillRect/>
          </a:stretch>
        </p:blipFill>
        <p:spPr>
          <a:xfrm>
            <a:off x="2934970" y="531495"/>
            <a:ext cx="4371340" cy="2185670"/>
          </a:xfrm>
          <a:prstGeom prst="rect">
            <a:avLst/>
          </a:prstGeom>
        </p:spPr>
      </p:pic>
      <p:pic>
        <p:nvPicPr>
          <p:cNvPr id="2097193" name="图片 8"/>
          <p:cNvPicPr>
            <a:picLocks noChangeAspect="1"/>
          </p:cNvPicPr>
          <p:nvPr/>
        </p:nvPicPr>
        <p:blipFill>
          <a:blip r:embed="rId6"/>
          <a:stretch>
            <a:fillRect/>
          </a:stretch>
        </p:blipFill>
        <p:spPr>
          <a:xfrm>
            <a:off x="7306310" y="531495"/>
            <a:ext cx="4080510" cy="21850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16" name=""/>
        <p:cNvGrpSpPr/>
        <p:nvPr/>
      </p:nvGrpSpPr>
      <p:grpSpPr/>
      <p:sp>
        <p:nvSpPr>
          <p:cNvPr id="1048737" name="对角圆角矩形 10"/>
          <p:cNvSpPr/>
          <p:nvPr/>
        </p:nvSpPr>
        <p:spPr>
          <a:xfrm>
            <a:off x="532130" y="848360"/>
            <a:ext cx="2094865" cy="241046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94"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38" name="文本框 21"/>
          <p:cNvSpPr txBox="1"/>
          <p:nvPr/>
        </p:nvSpPr>
        <p:spPr>
          <a:xfrm>
            <a:off x="589915" y="1288415"/>
            <a:ext cx="2780030" cy="1383665"/>
          </a:xfrm>
          <a:prstGeom prst="rect">
            <a:avLst/>
          </a:prstGeom>
          <a:noFill/>
        </p:spPr>
        <p:txBody>
          <a:bodyPr wrap="square" rtlCol="0" anchor="t">
            <a:spAutoFit/>
          </a:bodyPr>
          <a:p>
            <a:pPr algn="l">
              <a:lnSpc>
                <a:spcPct val="150000"/>
              </a:lnSpc>
            </a:pPr>
            <a:r>
              <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Sand Table Models</a:t>
            </a:r>
            <a:endPar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95" name="图片 24" descr="3505453"/>
          <p:cNvPicPr>
            <a:picLocks noChangeAspect="1"/>
          </p:cNvPicPr>
          <p:nvPr/>
        </p:nvPicPr>
        <p:blipFill>
          <a:blip r:embed="rId2"/>
          <a:stretch>
            <a:fillRect/>
          </a:stretch>
        </p:blipFill>
        <p:spPr>
          <a:xfrm>
            <a:off x="5414010" y="3962400"/>
            <a:ext cx="581025" cy="581025"/>
          </a:xfrm>
          <a:prstGeom prst="rect">
            <a:avLst/>
          </a:prstGeom>
        </p:spPr>
      </p:pic>
      <p:pic>
        <p:nvPicPr>
          <p:cNvPr id="2097196" name="图片 1"/>
          <p:cNvPicPr>
            <a:picLocks noChangeAspect="1"/>
          </p:cNvPicPr>
          <p:nvPr/>
        </p:nvPicPr>
        <p:blipFill>
          <a:blip r:embed="rId3"/>
          <a:stretch>
            <a:fillRect/>
          </a:stretch>
        </p:blipFill>
        <p:spPr>
          <a:xfrm>
            <a:off x="2978150" y="145415"/>
            <a:ext cx="2861945" cy="3816985"/>
          </a:xfrm>
          <a:prstGeom prst="rect">
            <a:avLst/>
          </a:prstGeom>
        </p:spPr>
      </p:pic>
      <p:pic>
        <p:nvPicPr>
          <p:cNvPr id="2097197" name="图片 2"/>
          <p:cNvPicPr>
            <a:picLocks noChangeAspect="1"/>
          </p:cNvPicPr>
          <p:nvPr/>
        </p:nvPicPr>
        <p:blipFill>
          <a:blip r:embed="rId4"/>
          <a:stretch>
            <a:fillRect/>
          </a:stretch>
        </p:blipFill>
        <p:spPr>
          <a:xfrm>
            <a:off x="6111875" y="304800"/>
            <a:ext cx="5675630" cy="2837815"/>
          </a:xfrm>
          <a:prstGeom prst="rect">
            <a:avLst/>
          </a:prstGeom>
        </p:spPr>
      </p:pic>
      <p:pic>
        <p:nvPicPr>
          <p:cNvPr id="2097198" name="图片 3"/>
          <p:cNvPicPr>
            <a:picLocks noChangeAspect="1"/>
          </p:cNvPicPr>
          <p:nvPr/>
        </p:nvPicPr>
        <p:blipFill>
          <a:blip r:embed="rId5"/>
          <a:stretch>
            <a:fillRect/>
          </a:stretch>
        </p:blipFill>
        <p:spPr>
          <a:xfrm>
            <a:off x="6111875" y="3509645"/>
            <a:ext cx="5675630" cy="2838450"/>
          </a:xfrm>
          <a:prstGeom prst="rect">
            <a:avLst/>
          </a:prstGeom>
        </p:spPr>
      </p:pic>
      <p:pic>
        <p:nvPicPr>
          <p:cNvPr id="2097199" name="图片 5"/>
          <p:cNvPicPr>
            <a:picLocks noChangeAspect="1"/>
          </p:cNvPicPr>
          <p:nvPr/>
        </p:nvPicPr>
        <p:blipFill>
          <a:blip r:embed="rId6"/>
          <a:stretch>
            <a:fillRect/>
          </a:stretch>
        </p:blipFill>
        <p:spPr>
          <a:xfrm>
            <a:off x="857885" y="4150995"/>
            <a:ext cx="4982210" cy="24911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47" name=""/>
        <p:cNvGrpSpPr/>
        <p:nvPr/>
      </p:nvGrpSpPr>
      <p:grpSpPr/>
      <p:sp>
        <p:nvSpPr>
          <p:cNvPr id="1048599" name="文本框 25"/>
          <p:cNvSpPr txBox="1"/>
          <p:nvPr/>
        </p:nvSpPr>
        <p:spPr>
          <a:xfrm>
            <a:off x="5344160" y="1039495"/>
            <a:ext cx="1503680" cy="860425"/>
          </a:xfrm>
          <a:prstGeom prst="rect">
            <a:avLst/>
          </a:prstGeom>
          <a:noFill/>
        </p:spPr>
        <p:txBody>
          <a:bodyPr wrap="square" rtlCol="0">
            <a:spAutoFit/>
          </a:bodyPr>
          <a:p>
            <a:pPr algn="dist">
              <a:lnSpc>
                <a:spcPct val="100000"/>
              </a:lnSpc>
            </a:pPr>
            <a:endParaRPr lang="zh-CN" sz="3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dist">
              <a:lnSpc>
                <a:spcPct val="100000"/>
              </a:lnSpc>
            </a:pPr>
            <a:r>
              <a:rPr lang="zh-CN" altLang="en-US"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C</a:t>
            </a:r>
            <a:r>
              <a:rPr lang="en-US" alt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ATALO</a:t>
            </a:r>
            <a:r>
              <a:rPr lang="en-US" altLang="zh-CN" b="1">
                <a:solidFill>
                  <a:schemeClr val="tx2">
                    <a:lumMod val="75000"/>
                  </a:schemeClr>
                </a:solidFill>
                <a:latin typeface="汉仪晓波花月圆W" panose="00020600040101010101" charset="-122"/>
                <a:ea typeface="汉仪晓波花月圆W" panose="00020600040101010101" charset="-122"/>
                <a:cs typeface="汉仪长美黑简" panose="02010600000101010101" charset="-122"/>
                <a:sym typeface="+mn-ea"/>
              </a:rPr>
              <a:t>G</a:t>
            </a:r>
            <a:endParaRPr lang="en-US" altLang="zh-CN" b="1">
              <a:solidFill>
                <a:schemeClr val="tx2">
                  <a:lumMod val="75000"/>
                </a:schemeClr>
              </a:solidFill>
              <a:latin typeface="汉仪晓波花月圆W" panose="00020600040101010101" charset="-122"/>
              <a:ea typeface="汉仪晓波花月圆W" panose="00020600040101010101" charset="-122"/>
              <a:cs typeface="汉仪长美黑简" panose="02010600000101010101" charset="-122"/>
              <a:sym typeface="+mn-ea"/>
            </a:endParaRPr>
          </a:p>
        </p:txBody>
      </p:sp>
      <p:grpSp>
        <p:nvGrpSpPr>
          <p:cNvPr id="48" name="组合 33"/>
          <p:cNvGrpSpPr/>
          <p:nvPr>
            <p:custDataLst>
              <p:tags r:id="rId1"/>
            </p:custDataLst>
          </p:nvPr>
        </p:nvGrpSpPr>
        <p:grpSpPr>
          <a:xfrm>
            <a:off x="1071880" y="3285173"/>
            <a:ext cx="10243185" cy="1169035"/>
            <a:chOff x="2251" y="4067"/>
            <a:chExt cx="16131" cy="1841"/>
          </a:xfrm>
        </p:grpSpPr>
        <p:sp>
          <p:nvSpPr>
            <p:cNvPr id="1048600" name="文本框 34"/>
            <p:cNvSpPr txBox="1"/>
            <p:nvPr>
              <p:custDataLst>
                <p:tags r:id="rId2"/>
              </p:custDataLst>
            </p:nvPr>
          </p:nvSpPr>
          <p:spPr>
            <a:xfrm>
              <a:off x="2251" y="4067"/>
              <a:ext cx="3209" cy="1791"/>
            </a:xfrm>
            <a:prstGeom prst="rect">
              <a:avLst/>
            </a:prstGeom>
            <a:noFill/>
          </p:spPr>
          <p:txBody>
            <a:bodyPr wrap="square" rtlCol="0">
              <a:spAutoFit/>
            </a:bodyPr>
            <a:p>
              <a:pPr algn="ctr"/>
              <a:r>
                <a:rPr lang="en-US" altLang="zh-CN" sz="40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01</a:t>
              </a:r>
              <a:endParaRPr lang="zh-CN" altLang="en-US" sz="2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endPar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Company profile</a:t>
              </a:r>
              <a:endPar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01" name="文本框 35"/>
            <p:cNvSpPr txBox="1"/>
            <p:nvPr>
              <p:custDataLst>
                <p:tags r:id="rId3"/>
              </p:custDataLst>
            </p:nvPr>
          </p:nvSpPr>
          <p:spPr>
            <a:xfrm>
              <a:off x="6017" y="4068"/>
              <a:ext cx="3999" cy="1840"/>
            </a:xfrm>
            <a:prstGeom prst="rect">
              <a:avLst/>
            </a:prstGeom>
            <a:noFill/>
          </p:spPr>
          <p:txBody>
            <a:bodyPr wrap="square" rtlCol="0">
              <a:spAutoFit/>
            </a:bodyPr>
            <a:p>
              <a:pPr algn="ctr"/>
              <a:r>
                <a:rPr lang="en-US" altLang="zh-CN" sz="40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02</a:t>
              </a:r>
              <a:endParaRPr lang="zh-CN" altLang="en-US" sz="2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endParaRPr lang="zh-CN" altLang="en-US" sz="16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Scope of business</a:t>
              </a:r>
              <a:endPar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02" name="文本框 36"/>
            <p:cNvSpPr txBox="1"/>
            <p:nvPr>
              <p:custDataLst>
                <p:tags r:id="rId4"/>
              </p:custDataLst>
            </p:nvPr>
          </p:nvSpPr>
          <p:spPr>
            <a:xfrm>
              <a:off x="10157" y="4067"/>
              <a:ext cx="3999" cy="1840"/>
            </a:xfrm>
            <a:prstGeom prst="rect">
              <a:avLst/>
            </a:prstGeom>
            <a:noFill/>
          </p:spPr>
          <p:txBody>
            <a:bodyPr wrap="square" rtlCol="0">
              <a:spAutoFit/>
            </a:bodyPr>
            <a:p>
              <a:pPr algn="ctr"/>
              <a:r>
                <a:rPr lang="en-US" altLang="zh-CN" sz="40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03</a:t>
              </a:r>
              <a:endParaRPr lang="zh-CN" altLang="en-US" sz="2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endParaRPr lang="zh-CN" altLang="en-US" sz="16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Product introduction</a:t>
              </a:r>
              <a:endPar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03" name="文本框 37"/>
            <p:cNvSpPr txBox="1"/>
            <p:nvPr>
              <p:custDataLst>
                <p:tags r:id="rId5"/>
              </p:custDataLst>
            </p:nvPr>
          </p:nvSpPr>
          <p:spPr>
            <a:xfrm>
              <a:off x="14383" y="4067"/>
              <a:ext cx="3999" cy="1840"/>
            </a:xfrm>
            <a:prstGeom prst="rect">
              <a:avLst/>
            </a:prstGeom>
            <a:noFill/>
          </p:spPr>
          <p:txBody>
            <a:bodyPr wrap="square" rtlCol="0">
              <a:spAutoFit/>
            </a:bodyPr>
            <a:p>
              <a:pPr algn="ctr"/>
              <a:r>
                <a:rPr lang="en-US" altLang="zh-CN" sz="40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04</a:t>
              </a:r>
              <a:endParaRPr lang="zh-CN" altLang="en-US" sz="2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a:p>
              <a:pPr algn="ctr"/>
              <a:endParaRPr lang="zh-CN" altLang="en-US" sz="16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Cooperative partner</a:t>
              </a:r>
              <a:endPar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sp>
        <p:nvSpPr>
          <p:cNvPr id="1048604" name="等腰三角形 22"/>
          <p:cNvSpPr/>
          <p:nvPr>
            <p:custDataLst>
              <p:tags r:id="rId6"/>
            </p:custDataLst>
          </p:nvPr>
        </p:nvSpPr>
        <p:spPr>
          <a:xfrm flipV="1">
            <a:off x="1452880" y="4686300"/>
            <a:ext cx="1275080" cy="103060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5" name="等腰三角形 23"/>
          <p:cNvSpPr/>
          <p:nvPr>
            <p:custDataLst>
              <p:tags r:id="rId7"/>
            </p:custDataLst>
          </p:nvPr>
        </p:nvSpPr>
        <p:spPr>
          <a:xfrm flipV="1">
            <a:off x="4095750" y="4686300"/>
            <a:ext cx="1275080" cy="1030605"/>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6" name="等腰三角形 24"/>
          <p:cNvSpPr/>
          <p:nvPr>
            <p:custDataLst>
              <p:tags r:id="rId8"/>
            </p:custDataLst>
          </p:nvPr>
        </p:nvSpPr>
        <p:spPr>
          <a:xfrm flipV="1">
            <a:off x="6724015" y="4686300"/>
            <a:ext cx="1275080" cy="1030605"/>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7" name="等腰三角形 26"/>
          <p:cNvSpPr/>
          <p:nvPr>
            <p:custDataLst>
              <p:tags r:id="rId9"/>
            </p:custDataLst>
          </p:nvPr>
        </p:nvSpPr>
        <p:spPr>
          <a:xfrm flipV="1">
            <a:off x="9408160" y="4686300"/>
            <a:ext cx="1275080" cy="103060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4" name="图片 1" descr="logo"/>
          <p:cNvPicPr>
            <a:picLocks noChangeAspect="1"/>
          </p:cNvPicPr>
          <p:nvPr/>
        </p:nvPicPr>
        <p:blipFill>
          <a:blip r:embed="rId10"/>
          <a:stretch>
            <a:fillRect/>
          </a:stretch>
        </p:blipFill>
        <p:spPr>
          <a:xfrm>
            <a:off x="481965" y="497840"/>
            <a:ext cx="1142365" cy="8553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19" name=""/>
        <p:cNvGrpSpPr/>
        <p:nvPr/>
      </p:nvGrpSpPr>
      <p:grpSpPr/>
      <p:sp>
        <p:nvSpPr>
          <p:cNvPr id="1048741" name="对角圆角矩形 10"/>
          <p:cNvSpPr/>
          <p:nvPr/>
        </p:nvSpPr>
        <p:spPr>
          <a:xfrm>
            <a:off x="532130" y="1758315"/>
            <a:ext cx="2094865" cy="278511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00"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42" name="文本框 21"/>
          <p:cNvSpPr txBox="1"/>
          <p:nvPr/>
        </p:nvSpPr>
        <p:spPr>
          <a:xfrm>
            <a:off x="878205" y="2136140"/>
            <a:ext cx="2011680" cy="3508375"/>
          </a:xfrm>
          <a:prstGeom prst="rect">
            <a:avLst/>
          </a:prstGeom>
          <a:noFill/>
        </p:spPr>
        <p:txBody>
          <a:bodyPr wrap="square" rtlCol="0" anchor="t">
            <a:noAutofit/>
          </a:bodyPr>
          <a:p>
            <a:pPr algn="l">
              <a:lnSpc>
                <a:spcPct val="150000"/>
              </a:lnSpc>
            </a:pPr>
            <a:r>
              <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UAV Cockpit Model</a:t>
            </a:r>
            <a:endPar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201" name="图片 24" descr="3505453"/>
          <p:cNvPicPr>
            <a:picLocks noChangeAspect="1"/>
          </p:cNvPicPr>
          <p:nvPr/>
        </p:nvPicPr>
        <p:blipFill>
          <a:blip r:embed="rId2"/>
          <a:stretch>
            <a:fillRect/>
          </a:stretch>
        </p:blipFill>
        <p:spPr>
          <a:xfrm>
            <a:off x="5414010" y="3962400"/>
            <a:ext cx="581025" cy="581025"/>
          </a:xfrm>
          <a:prstGeom prst="rect">
            <a:avLst/>
          </a:prstGeom>
        </p:spPr>
      </p:pic>
      <p:pic>
        <p:nvPicPr>
          <p:cNvPr id="2097202" name="图片 4"/>
          <p:cNvPicPr>
            <a:picLocks noChangeAspect="1"/>
          </p:cNvPicPr>
          <p:nvPr/>
        </p:nvPicPr>
        <p:blipFill>
          <a:blip r:embed="rId3"/>
          <a:stretch>
            <a:fillRect/>
          </a:stretch>
        </p:blipFill>
        <p:spPr>
          <a:xfrm>
            <a:off x="2813050" y="707390"/>
            <a:ext cx="2670175" cy="4747895"/>
          </a:xfrm>
          <a:prstGeom prst="rect">
            <a:avLst/>
          </a:prstGeom>
        </p:spPr>
      </p:pic>
      <p:pic>
        <p:nvPicPr>
          <p:cNvPr id="2097203" name="图片 6"/>
          <p:cNvPicPr>
            <a:picLocks noChangeAspect="1"/>
          </p:cNvPicPr>
          <p:nvPr/>
        </p:nvPicPr>
        <p:blipFill>
          <a:blip r:embed="rId4"/>
          <a:stretch>
            <a:fillRect/>
          </a:stretch>
        </p:blipFill>
        <p:spPr>
          <a:xfrm>
            <a:off x="5483225" y="2083435"/>
            <a:ext cx="5993765" cy="33718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22" name=""/>
        <p:cNvGrpSpPr/>
        <p:nvPr/>
      </p:nvGrpSpPr>
      <p:grpSpPr/>
      <p:sp>
        <p:nvSpPr>
          <p:cNvPr id="1048745" name="对角圆角矩形 10"/>
          <p:cNvSpPr/>
          <p:nvPr/>
        </p:nvSpPr>
        <p:spPr>
          <a:xfrm>
            <a:off x="532130" y="1758315"/>
            <a:ext cx="2094865" cy="278511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04" name="图片 16" descr="3505360"/>
          <p:cNvPicPr>
            <a:picLocks noChangeAspect="1"/>
          </p:cNvPicPr>
          <p:nvPr/>
        </p:nvPicPr>
        <p:blipFill>
          <a:blip r:embed="rId1"/>
          <a:stretch>
            <a:fillRect/>
          </a:stretch>
        </p:blipFill>
        <p:spPr>
          <a:xfrm>
            <a:off x="2626995" y="2301240"/>
            <a:ext cx="625475" cy="625475"/>
          </a:xfrm>
          <a:prstGeom prst="rect">
            <a:avLst/>
          </a:prstGeom>
        </p:spPr>
      </p:pic>
      <p:sp>
        <p:nvSpPr>
          <p:cNvPr id="1048746" name="文本框 21"/>
          <p:cNvSpPr txBox="1"/>
          <p:nvPr/>
        </p:nvSpPr>
        <p:spPr>
          <a:xfrm>
            <a:off x="874395" y="2436495"/>
            <a:ext cx="1544320" cy="2403475"/>
          </a:xfrm>
          <a:prstGeom prst="rect">
            <a:avLst/>
          </a:prstGeom>
          <a:noFill/>
        </p:spPr>
        <p:txBody>
          <a:bodyPr wrap="square" rtlCol="0" anchor="t">
            <a:noAutofit/>
          </a:bodyPr>
          <a:p>
            <a:pPr algn="l">
              <a:lnSpc>
                <a:spcPct val="150000"/>
              </a:lnSpc>
            </a:pPr>
            <a:r>
              <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Capsule Model</a:t>
            </a:r>
            <a:endParaRPr lang="en-US" altLang="zh-CN" sz="2800" b="1">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205" name="图片 24" descr="3505453"/>
          <p:cNvPicPr>
            <a:picLocks noChangeAspect="1"/>
          </p:cNvPicPr>
          <p:nvPr/>
        </p:nvPicPr>
        <p:blipFill>
          <a:blip r:embed="rId2"/>
          <a:stretch>
            <a:fillRect/>
          </a:stretch>
        </p:blipFill>
        <p:spPr>
          <a:xfrm>
            <a:off x="5414010" y="3962400"/>
            <a:ext cx="581025" cy="581025"/>
          </a:xfrm>
          <a:prstGeom prst="rect">
            <a:avLst/>
          </a:prstGeom>
        </p:spPr>
      </p:pic>
      <p:pic>
        <p:nvPicPr>
          <p:cNvPr id="2097206" name="图片 1"/>
          <p:cNvPicPr>
            <a:picLocks noChangeAspect="1"/>
          </p:cNvPicPr>
          <p:nvPr/>
        </p:nvPicPr>
        <p:blipFill>
          <a:blip r:embed="rId3"/>
          <a:stretch>
            <a:fillRect/>
          </a:stretch>
        </p:blipFill>
        <p:spPr>
          <a:xfrm>
            <a:off x="2774950" y="261620"/>
            <a:ext cx="4549775" cy="3691890"/>
          </a:xfrm>
          <a:prstGeom prst="rect">
            <a:avLst/>
          </a:prstGeom>
        </p:spPr>
      </p:pic>
      <p:pic>
        <p:nvPicPr>
          <p:cNvPr id="2097207" name="图片 2"/>
          <p:cNvPicPr>
            <a:picLocks noChangeAspect="1"/>
          </p:cNvPicPr>
          <p:nvPr/>
        </p:nvPicPr>
        <p:blipFill>
          <a:blip r:embed="rId4"/>
          <a:stretch>
            <a:fillRect/>
          </a:stretch>
        </p:blipFill>
        <p:spPr>
          <a:xfrm>
            <a:off x="7324725" y="2926715"/>
            <a:ext cx="4592955" cy="34448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25" name=""/>
        <p:cNvGrpSpPr/>
        <p:nvPr/>
      </p:nvGrpSpPr>
      <p:grpSpPr/>
      <p:sp>
        <p:nvSpPr>
          <p:cNvPr id="1048749" name="矩形 9"/>
          <p:cNvSpPr/>
          <p:nvPr/>
        </p:nvSpPr>
        <p:spPr>
          <a:xfrm>
            <a:off x="8472805" y="2559685"/>
            <a:ext cx="3185795" cy="296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0" name="矩形 5"/>
          <p:cNvSpPr/>
          <p:nvPr/>
        </p:nvSpPr>
        <p:spPr>
          <a:xfrm>
            <a:off x="4502785" y="2560320"/>
            <a:ext cx="3185795" cy="296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1" name="矩形 3"/>
          <p:cNvSpPr/>
          <p:nvPr/>
        </p:nvSpPr>
        <p:spPr>
          <a:xfrm>
            <a:off x="562610" y="2559685"/>
            <a:ext cx="3185795" cy="296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26" name="组合 41"/>
          <p:cNvGrpSpPr/>
          <p:nvPr/>
        </p:nvGrpSpPr>
        <p:grpSpPr>
          <a:xfrm rot="0">
            <a:off x="1600835" y="1389380"/>
            <a:ext cx="1108710" cy="961390"/>
            <a:chOff x="3488" y="4864"/>
            <a:chExt cx="1481" cy="1284"/>
          </a:xfrm>
          <a:solidFill>
            <a:schemeClr val="tx2">
              <a:lumMod val="60000"/>
              <a:lumOff val="40000"/>
            </a:schemeClr>
          </a:solidFill>
        </p:grpSpPr>
        <p:sp>
          <p:nvSpPr>
            <p:cNvPr id="1048752" name="六边形 42"/>
            <p:cNvSpPr/>
            <p:nvPr/>
          </p:nvSpPr>
          <p:spPr>
            <a:xfrm rot="1740000">
              <a:off x="3488" y="4864"/>
              <a:ext cx="1481" cy="1284"/>
            </a:xfrm>
            <a:prstGeom prst="hexagon">
              <a:avLst>
                <a:gd name="adj" fmla="val 28849"/>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3" name="文本框 43"/>
            <p:cNvSpPr txBox="1"/>
            <p:nvPr/>
          </p:nvSpPr>
          <p:spPr>
            <a:xfrm>
              <a:off x="3765" y="5199"/>
              <a:ext cx="927" cy="665"/>
            </a:xfrm>
            <a:prstGeom prst="rect">
              <a:avLst/>
            </a:prstGeom>
            <a:noFill/>
          </p:spPr>
          <p:txBody>
            <a:bodyPr wrap="square" rtlCol="0" anchor="t">
              <a:spAutoFit/>
            </a:bodyPr>
            <a:p>
              <a:pPr algn="ctr"/>
              <a:r>
                <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01</a:t>
              </a:r>
              <a:endPar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127" name="组合 44"/>
          <p:cNvGrpSpPr/>
          <p:nvPr/>
        </p:nvGrpSpPr>
        <p:grpSpPr>
          <a:xfrm rot="0">
            <a:off x="5541645" y="1390015"/>
            <a:ext cx="1108710" cy="961390"/>
            <a:chOff x="3488" y="4864"/>
            <a:chExt cx="1481" cy="1284"/>
          </a:xfrm>
          <a:solidFill>
            <a:schemeClr val="tx2">
              <a:lumMod val="60000"/>
              <a:lumOff val="40000"/>
            </a:schemeClr>
          </a:solidFill>
        </p:grpSpPr>
        <p:sp>
          <p:nvSpPr>
            <p:cNvPr id="1048754" name="六边形 45"/>
            <p:cNvSpPr/>
            <p:nvPr/>
          </p:nvSpPr>
          <p:spPr>
            <a:xfrm rot="1740000">
              <a:off x="3488" y="4864"/>
              <a:ext cx="1481" cy="1284"/>
            </a:xfrm>
            <a:prstGeom prst="hexagon">
              <a:avLst>
                <a:gd name="adj" fmla="val 28849"/>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5" name="文本框 46"/>
            <p:cNvSpPr txBox="1"/>
            <p:nvPr/>
          </p:nvSpPr>
          <p:spPr>
            <a:xfrm>
              <a:off x="3765" y="5199"/>
              <a:ext cx="927" cy="665"/>
            </a:xfrm>
            <a:prstGeom prst="rect">
              <a:avLst/>
            </a:prstGeom>
            <a:noFill/>
          </p:spPr>
          <p:txBody>
            <a:bodyPr wrap="square" rtlCol="0" anchor="t">
              <a:spAutoFit/>
            </a:bodyPr>
            <a:p>
              <a:pPr algn="ctr"/>
              <a:r>
                <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02</a:t>
              </a:r>
              <a:endPar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grpSp>
        <p:nvGrpSpPr>
          <p:cNvPr id="128" name="组合 49"/>
          <p:cNvGrpSpPr/>
          <p:nvPr/>
        </p:nvGrpSpPr>
        <p:grpSpPr>
          <a:xfrm rot="0">
            <a:off x="9511665" y="1389380"/>
            <a:ext cx="1108710" cy="961390"/>
            <a:chOff x="3488" y="4864"/>
            <a:chExt cx="1481" cy="1284"/>
          </a:xfrm>
          <a:solidFill>
            <a:schemeClr val="tx2"/>
          </a:solidFill>
        </p:grpSpPr>
        <p:sp>
          <p:nvSpPr>
            <p:cNvPr id="1048756" name="六边形 52"/>
            <p:cNvSpPr/>
            <p:nvPr/>
          </p:nvSpPr>
          <p:spPr>
            <a:xfrm rot="1740000">
              <a:off x="3488" y="4864"/>
              <a:ext cx="1481" cy="1284"/>
            </a:xfrm>
            <a:prstGeom prst="hexagon">
              <a:avLst>
                <a:gd name="adj" fmla="val 28849"/>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7" name="文本框 53"/>
            <p:cNvSpPr txBox="1"/>
            <p:nvPr/>
          </p:nvSpPr>
          <p:spPr>
            <a:xfrm>
              <a:off x="3765" y="5199"/>
              <a:ext cx="927" cy="665"/>
            </a:xfrm>
            <a:prstGeom prst="rect">
              <a:avLst/>
            </a:prstGeom>
            <a:noFill/>
          </p:spPr>
          <p:txBody>
            <a:bodyPr wrap="square" rtlCol="0" anchor="t">
              <a:spAutoFit/>
            </a:bodyPr>
            <a:p>
              <a:pPr algn="ctr"/>
              <a:r>
                <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03</a:t>
              </a:r>
              <a:endParaRPr lang="en-US" sz="2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sp>
        <p:nvSpPr>
          <p:cNvPr id="1048758" name="等腰三角形 54"/>
          <p:cNvSpPr/>
          <p:nvPr/>
        </p:nvSpPr>
        <p:spPr>
          <a:xfrm>
            <a:off x="2444115" y="5930265"/>
            <a:ext cx="3322320" cy="927735"/>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9" name="等腰三角形 55"/>
          <p:cNvSpPr/>
          <p:nvPr/>
        </p:nvSpPr>
        <p:spPr>
          <a:xfrm>
            <a:off x="6482080" y="5930265"/>
            <a:ext cx="3322320" cy="927735"/>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08" name="图片 2"/>
          <p:cNvPicPr>
            <a:picLocks noChangeAspect="1"/>
          </p:cNvPicPr>
          <p:nvPr/>
        </p:nvPicPr>
        <p:blipFill>
          <a:blip r:embed="rId1"/>
          <a:stretch>
            <a:fillRect/>
          </a:stretch>
        </p:blipFill>
        <p:spPr>
          <a:xfrm>
            <a:off x="982980" y="2705100"/>
            <a:ext cx="2344420" cy="2671445"/>
          </a:xfrm>
          <a:prstGeom prst="rect">
            <a:avLst/>
          </a:prstGeom>
        </p:spPr>
      </p:pic>
      <p:pic>
        <p:nvPicPr>
          <p:cNvPr id="2097209" name="图片 4"/>
          <p:cNvPicPr>
            <a:picLocks noChangeAspect="1"/>
          </p:cNvPicPr>
          <p:nvPr/>
        </p:nvPicPr>
        <p:blipFill>
          <a:blip r:embed="rId2"/>
          <a:stretch>
            <a:fillRect/>
          </a:stretch>
        </p:blipFill>
        <p:spPr>
          <a:xfrm>
            <a:off x="5374640" y="2694305"/>
            <a:ext cx="1438910" cy="2722880"/>
          </a:xfrm>
          <a:prstGeom prst="rect">
            <a:avLst/>
          </a:prstGeom>
        </p:spPr>
      </p:pic>
      <p:pic>
        <p:nvPicPr>
          <p:cNvPr id="2097210" name="图片 12"/>
          <p:cNvPicPr>
            <a:picLocks noChangeAspect="1"/>
          </p:cNvPicPr>
          <p:nvPr/>
        </p:nvPicPr>
        <p:blipFill>
          <a:blip r:embed="rId3"/>
          <a:stretch>
            <a:fillRect/>
          </a:stretch>
        </p:blipFill>
        <p:spPr>
          <a:xfrm>
            <a:off x="8662670" y="3002915"/>
            <a:ext cx="2807970" cy="21062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31" name=""/>
        <p:cNvGrpSpPr/>
        <p:nvPr/>
      </p:nvGrpSpPr>
      <p:grpSpPr/>
      <p:grpSp>
        <p:nvGrpSpPr>
          <p:cNvPr id="132" name="组合 58"/>
          <p:cNvGrpSpPr/>
          <p:nvPr/>
        </p:nvGrpSpPr>
        <p:grpSpPr>
          <a:xfrm>
            <a:off x="4979670" y="779145"/>
            <a:ext cx="2234565" cy="1938020"/>
            <a:chOff x="13320" y="6479"/>
            <a:chExt cx="3519" cy="3052"/>
          </a:xfrm>
        </p:grpSpPr>
        <p:sp>
          <p:nvSpPr>
            <p:cNvPr id="1048762" name="六边形 54"/>
            <p:cNvSpPr/>
            <p:nvPr/>
          </p:nvSpPr>
          <p:spPr>
            <a:xfrm rot="1800000">
              <a:off x="13320" y="6479"/>
              <a:ext cx="3519" cy="3052"/>
            </a:xfrm>
            <a:prstGeom prst="hexagon">
              <a:avLst>
                <a:gd name="adj" fmla="val 28849"/>
                <a:gd name="vf" fmla="val 11547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11" name="图片 55" descr="3505464"/>
            <p:cNvPicPr>
              <a:picLocks noChangeAspect="1"/>
            </p:cNvPicPr>
            <p:nvPr/>
          </p:nvPicPr>
          <p:blipFill>
            <a:blip r:embed="rId1"/>
            <a:stretch>
              <a:fillRect/>
            </a:stretch>
          </p:blipFill>
          <p:spPr>
            <a:xfrm>
              <a:off x="14673" y="7100"/>
              <a:ext cx="814" cy="814"/>
            </a:xfrm>
            <a:prstGeom prst="rect">
              <a:avLst/>
            </a:prstGeom>
          </p:spPr>
        </p:pic>
        <p:sp>
          <p:nvSpPr>
            <p:cNvPr id="1048763" name="文本框 59"/>
            <p:cNvSpPr txBox="1"/>
            <p:nvPr/>
          </p:nvSpPr>
          <p:spPr>
            <a:xfrm>
              <a:off x="13862" y="8002"/>
              <a:ext cx="2566" cy="531"/>
            </a:xfrm>
            <a:prstGeom prst="rect">
              <a:avLst/>
            </a:prstGeom>
            <a:noFill/>
          </p:spPr>
          <p:txBody>
            <a:bodyPr wrap="square" rtlCol="0">
              <a:spAutoFit/>
            </a:bodyPr>
            <a:p>
              <a:pPr algn="ct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More Products</a:t>
              </a: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grpSp>
      <p:pic>
        <p:nvPicPr>
          <p:cNvPr id="2097212" name="图片 1"/>
          <p:cNvPicPr>
            <a:picLocks noChangeAspect="1"/>
          </p:cNvPicPr>
          <p:nvPr/>
        </p:nvPicPr>
        <p:blipFill>
          <a:blip r:embed="rId2"/>
          <a:stretch>
            <a:fillRect/>
          </a:stretch>
        </p:blipFill>
        <p:spPr>
          <a:xfrm rot="1980000">
            <a:off x="3644265" y="3467100"/>
            <a:ext cx="2719070" cy="1699895"/>
          </a:xfrm>
          <a:prstGeom prst="rect">
            <a:avLst/>
          </a:prstGeom>
        </p:spPr>
      </p:pic>
      <p:pic>
        <p:nvPicPr>
          <p:cNvPr id="2097213" name="图片 2"/>
          <p:cNvPicPr>
            <a:picLocks noChangeAspect="1"/>
          </p:cNvPicPr>
          <p:nvPr/>
        </p:nvPicPr>
        <p:blipFill>
          <a:blip r:embed="rId3"/>
          <a:stretch>
            <a:fillRect/>
          </a:stretch>
        </p:blipFill>
        <p:spPr>
          <a:xfrm rot="1080000">
            <a:off x="382905" y="2343785"/>
            <a:ext cx="3140710" cy="1963420"/>
          </a:xfrm>
          <a:prstGeom prst="rect">
            <a:avLst/>
          </a:prstGeom>
        </p:spPr>
      </p:pic>
      <p:pic>
        <p:nvPicPr>
          <p:cNvPr id="2097214" name="图片 3"/>
          <p:cNvPicPr>
            <a:picLocks noChangeAspect="1"/>
          </p:cNvPicPr>
          <p:nvPr/>
        </p:nvPicPr>
        <p:blipFill>
          <a:blip r:embed="rId4"/>
          <a:stretch>
            <a:fillRect/>
          </a:stretch>
        </p:blipFill>
        <p:spPr>
          <a:xfrm rot="2100000">
            <a:off x="7741920" y="434340"/>
            <a:ext cx="2707005" cy="4813300"/>
          </a:xfrm>
          <a:prstGeom prst="rect">
            <a:avLst/>
          </a:prstGeom>
        </p:spPr>
      </p:pic>
      <p:pic>
        <p:nvPicPr>
          <p:cNvPr id="2097215" name="图片 4"/>
          <p:cNvPicPr>
            <a:picLocks noChangeAspect="1"/>
          </p:cNvPicPr>
          <p:nvPr/>
        </p:nvPicPr>
        <p:blipFill>
          <a:blip r:embed="rId5"/>
          <a:stretch>
            <a:fillRect/>
          </a:stretch>
        </p:blipFill>
        <p:spPr>
          <a:xfrm rot="20640000">
            <a:off x="8515985" y="3470910"/>
            <a:ext cx="3340735" cy="2503170"/>
          </a:xfrm>
          <a:prstGeom prst="rect">
            <a:avLst/>
          </a:prstGeom>
        </p:spPr>
      </p:pic>
      <p:pic>
        <p:nvPicPr>
          <p:cNvPr id="2097216" name="图片 5"/>
          <p:cNvPicPr>
            <a:picLocks noChangeAspect="1"/>
          </p:cNvPicPr>
          <p:nvPr/>
        </p:nvPicPr>
        <p:blipFill>
          <a:blip r:embed="rId6"/>
          <a:stretch>
            <a:fillRect/>
          </a:stretch>
        </p:blipFill>
        <p:spPr>
          <a:xfrm rot="420000">
            <a:off x="654685" y="4587240"/>
            <a:ext cx="3166745" cy="1861185"/>
          </a:xfrm>
          <a:prstGeom prst="rect">
            <a:avLst/>
          </a:prstGeom>
        </p:spPr>
      </p:pic>
      <p:pic>
        <p:nvPicPr>
          <p:cNvPr id="2097217" name="图片 6"/>
          <p:cNvPicPr>
            <a:picLocks noChangeAspect="1"/>
          </p:cNvPicPr>
          <p:nvPr/>
        </p:nvPicPr>
        <p:blipFill>
          <a:blip r:embed="rId7"/>
          <a:stretch>
            <a:fillRect/>
          </a:stretch>
        </p:blipFill>
        <p:spPr>
          <a:xfrm rot="720000">
            <a:off x="501015" y="688340"/>
            <a:ext cx="4236720" cy="1951355"/>
          </a:xfrm>
          <a:prstGeom prst="rect">
            <a:avLst/>
          </a:prstGeom>
        </p:spPr>
      </p:pic>
      <p:pic>
        <p:nvPicPr>
          <p:cNvPr id="2097218" name="图片 7"/>
          <p:cNvPicPr>
            <a:picLocks noChangeAspect="1"/>
          </p:cNvPicPr>
          <p:nvPr/>
        </p:nvPicPr>
        <p:blipFill>
          <a:blip r:embed="rId8"/>
          <a:stretch>
            <a:fillRect/>
          </a:stretch>
        </p:blipFill>
        <p:spPr>
          <a:xfrm rot="16620000">
            <a:off x="6287770" y="4174490"/>
            <a:ext cx="2014220" cy="26866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35" name=""/>
        <p:cNvGrpSpPr/>
        <p:nvPr/>
      </p:nvGrpSpPr>
      <p:grpSpPr/>
      <p:pic>
        <p:nvPicPr>
          <p:cNvPr id="2097219" name="图片 8" descr="4"/>
          <p:cNvPicPr>
            <a:picLocks noChangeAspect="1"/>
          </p:cNvPicPr>
          <p:nvPr/>
        </p:nvPicPr>
        <p:blipFill>
          <a:blip r:embed="rId1"/>
          <a:stretch>
            <a:fillRect/>
          </a:stretch>
        </p:blipFill>
        <p:spPr>
          <a:xfrm>
            <a:off x="591185" y="407670"/>
            <a:ext cx="4204970" cy="2377440"/>
          </a:xfrm>
          <a:prstGeom prst="rect">
            <a:avLst/>
          </a:prstGeom>
        </p:spPr>
      </p:pic>
      <p:pic>
        <p:nvPicPr>
          <p:cNvPr id="2097220" name="图片 9" descr="13"/>
          <p:cNvPicPr>
            <a:picLocks noChangeAspect="1"/>
          </p:cNvPicPr>
          <p:nvPr/>
        </p:nvPicPr>
        <p:blipFill>
          <a:blip r:embed="rId2"/>
          <a:stretch>
            <a:fillRect/>
          </a:stretch>
        </p:blipFill>
        <p:spPr>
          <a:xfrm>
            <a:off x="5240655" y="407670"/>
            <a:ext cx="2180590" cy="2729230"/>
          </a:xfrm>
          <a:prstGeom prst="rect">
            <a:avLst/>
          </a:prstGeom>
        </p:spPr>
      </p:pic>
      <p:pic>
        <p:nvPicPr>
          <p:cNvPr id="2097221" name="图片 11" descr="2"/>
          <p:cNvPicPr>
            <a:picLocks noChangeAspect="1"/>
          </p:cNvPicPr>
          <p:nvPr/>
        </p:nvPicPr>
        <p:blipFill>
          <a:blip r:embed="rId3"/>
          <a:stretch>
            <a:fillRect/>
          </a:stretch>
        </p:blipFill>
        <p:spPr>
          <a:xfrm>
            <a:off x="8047990" y="407670"/>
            <a:ext cx="2807335" cy="2377440"/>
          </a:xfrm>
          <a:prstGeom prst="rect">
            <a:avLst/>
          </a:prstGeom>
        </p:spPr>
      </p:pic>
      <p:pic>
        <p:nvPicPr>
          <p:cNvPr id="2097222" name="图片 12" descr="7"/>
          <p:cNvPicPr>
            <a:picLocks noChangeAspect="1"/>
          </p:cNvPicPr>
          <p:nvPr/>
        </p:nvPicPr>
        <p:blipFill>
          <a:blip r:embed="rId4"/>
          <a:stretch>
            <a:fillRect/>
          </a:stretch>
        </p:blipFill>
        <p:spPr>
          <a:xfrm>
            <a:off x="591185" y="3159125"/>
            <a:ext cx="2124710" cy="2931795"/>
          </a:xfrm>
          <a:prstGeom prst="rect">
            <a:avLst/>
          </a:prstGeom>
        </p:spPr>
      </p:pic>
      <p:pic>
        <p:nvPicPr>
          <p:cNvPr id="2097223" name="图片 14" descr="6"/>
          <p:cNvPicPr>
            <a:picLocks noChangeAspect="1"/>
          </p:cNvPicPr>
          <p:nvPr/>
        </p:nvPicPr>
        <p:blipFill>
          <a:blip r:embed="rId5"/>
          <a:stretch>
            <a:fillRect/>
          </a:stretch>
        </p:blipFill>
        <p:spPr>
          <a:xfrm>
            <a:off x="3013075" y="3356610"/>
            <a:ext cx="5483225" cy="2734310"/>
          </a:xfrm>
          <a:prstGeom prst="rect">
            <a:avLst/>
          </a:prstGeom>
        </p:spPr>
      </p:pic>
      <p:pic>
        <p:nvPicPr>
          <p:cNvPr id="2097224" name="图片 15" descr="IMG_20230831_144419"/>
          <p:cNvPicPr>
            <a:picLocks noChangeAspect="1"/>
          </p:cNvPicPr>
          <p:nvPr/>
        </p:nvPicPr>
        <p:blipFill>
          <a:blip r:embed="rId6"/>
          <a:srcRect l="2251" t="7889" r="2578" b="14657"/>
          <a:stretch>
            <a:fillRect/>
          </a:stretch>
        </p:blipFill>
        <p:spPr>
          <a:xfrm>
            <a:off x="9213215" y="2951480"/>
            <a:ext cx="1642110" cy="31394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38" name=""/>
        <p:cNvGrpSpPr/>
        <p:nvPr/>
      </p:nvGrpSpPr>
      <p:grpSpPr/>
      <p:sp>
        <p:nvSpPr>
          <p:cNvPr id="1048768" name="文本框 7"/>
          <p:cNvSpPr txBox="1"/>
          <p:nvPr/>
        </p:nvSpPr>
        <p:spPr>
          <a:xfrm>
            <a:off x="4601210" y="2129155"/>
            <a:ext cx="2989580" cy="337185"/>
          </a:xfrm>
          <a:prstGeom prst="rect">
            <a:avLst/>
          </a:prstGeom>
          <a:noFill/>
        </p:spPr>
        <p:txBody>
          <a:bodyPr wrap="square" rtlCol="0">
            <a:spAutoFit/>
          </a:bodyPr>
          <a:p>
            <a:pPr algn="ct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Cooperative partner</a:t>
            </a:r>
            <a:endPar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048769" name="等腰三角形 1"/>
          <p:cNvSpPr/>
          <p:nvPr/>
        </p:nvSpPr>
        <p:spPr>
          <a:xfrm>
            <a:off x="2775585" y="3172460"/>
            <a:ext cx="6640830" cy="3699510"/>
          </a:xfrm>
          <a:prstGeom prst="triangl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70" name="等腰三角形 6"/>
          <p:cNvSpPr/>
          <p:nvPr/>
        </p:nvSpPr>
        <p:spPr>
          <a:xfrm>
            <a:off x="5715000" y="1385570"/>
            <a:ext cx="762635" cy="61658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25" name="图片 2" descr="logo"/>
          <p:cNvPicPr>
            <a:picLocks noChangeAspect="1"/>
          </p:cNvPicPr>
          <p:nvPr/>
        </p:nvPicPr>
        <p:blipFill>
          <a:blip r:embed="rId2"/>
          <a:stretch>
            <a:fillRect/>
          </a:stretch>
        </p:blipFill>
        <p:spPr>
          <a:xfrm>
            <a:off x="288290" y="421005"/>
            <a:ext cx="1288415" cy="9645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41" name=""/>
        <p:cNvGrpSpPr/>
        <p:nvPr/>
      </p:nvGrpSpPr>
      <p:grpSpPr/>
      <p:pic>
        <p:nvPicPr>
          <p:cNvPr id="2097226" name="图片 7" descr="123"/>
          <p:cNvPicPr>
            <a:picLocks noChangeAspect="1"/>
          </p:cNvPicPr>
          <p:nvPr/>
        </p:nvPicPr>
        <p:blipFill>
          <a:blip r:embed="rId1"/>
          <a:stretch>
            <a:fillRect/>
          </a:stretch>
        </p:blipFill>
        <p:spPr>
          <a:xfrm>
            <a:off x="94615" y="1161415"/>
            <a:ext cx="12002135" cy="3811905"/>
          </a:xfrm>
          <a:prstGeom prst="rect">
            <a:avLst/>
          </a:prstGeom>
        </p:spPr>
      </p:pic>
      <p:sp>
        <p:nvSpPr>
          <p:cNvPr id="1048773" name="文本框 2"/>
          <p:cNvSpPr txBox="1"/>
          <p:nvPr/>
        </p:nvSpPr>
        <p:spPr>
          <a:xfrm>
            <a:off x="626745" y="5083810"/>
            <a:ext cx="4064000" cy="396240"/>
          </a:xfrm>
          <a:prstGeom prst="rect">
            <a:avLst/>
          </a:prstGeom>
          <a:noFill/>
        </p:spPr>
        <p:txBody>
          <a:bodyPr wrap="square" rtlCol="0">
            <a:spAutoFit/>
          </a:bodyPr>
          <a:p>
            <a:r>
              <a:rPr lang="zh-CN" altLang="en-US" b="1"/>
              <a:t>中煤北京煤矿机械有限责任公司</a:t>
            </a:r>
            <a:endParaRPr lang="zh-CN" altLang="en-US" b="1"/>
          </a:p>
        </p:txBody>
      </p:sp>
      <p:sp>
        <p:nvSpPr>
          <p:cNvPr id="1048774" name="文本框 3"/>
          <p:cNvSpPr txBox="1"/>
          <p:nvPr/>
        </p:nvSpPr>
        <p:spPr>
          <a:xfrm>
            <a:off x="4690745" y="5083810"/>
            <a:ext cx="4064000" cy="396240"/>
          </a:xfrm>
          <a:prstGeom prst="rect">
            <a:avLst/>
          </a:prstGeom>
          <a:noFill/>
        </p:spPr>
        <p:txBody>
          <a:bodyPr wrap="square" rtlCol="0">
            <a:spAutoFit/>
          </a:bodyPr>
          <a:p>
            <a:r>
              <a:rPr lang="zh-CN" altLang="en-US" b="1"/>
              <a:t>北京天玛智控科技股份有限公司</a:t>
            </a:r>
            <a:endParaRPr lang="zh-CN" altLang="en-US" b="1"/>
          </a:p>
        </p:txBody>
      </p:sp>
      <p:sp>
        <p:nvSpPr>
          <p:cNvPr id="1048775" name="文本框 4"/>
          <p:cNvSpPr txBox="1"/>
          <p:nvPr/>
        </p:nvSpPr>
        <p:spPr>
          <a:xfrm>
            <a:off x="8754745" y="5083810"/>
            <a:ext cx="4064000" cy="396240"/>
          </a:xfrm>
          <a:prstGeom prst="rect">
            <a:avLst/>
          </a:prstGeom>
          <a:noFill/>
        </p:spPr>
        <p:txBody>
          <a:bodyPr wrap="square" rtlCol="0">
            <a:spAutoFit/>
          </a:bodyPr>
          <a:p>
            <a:r>
              <a:rPr lang="zh-CN" altLang="en-US" b="1"/>
              <a:t>沈阳创新设计院有限公司</a:t>
            </a:r>
            <a:endParaRPr lang="zh-CN" altLang="en-US" b="1"/>
          </a:p>
        </p:txBody>
      </p:sp>
      <p:sp>
        <p:nvSpPr>
          <p:cNvPr id="1048776" name="文本框 5"/>
          <p:cNvSpPr txBox="1"/>
          <p:nvPr/>
        </p:nvSpPr>
        <p:spPr>
          <a:xfrm>
            <a:off x="803910" y="5826125"/>
            <a:ext cx="4064000" cy="396240"/>
          </a:xfrm>
          <a:prstGeom prst="rect">
            <a:avLst/>
          </a:prstGeom>
          <a:noFill/>
        </p:spPr>
        <p:txBody>
          <a:bodyPr wrap="square" rtlCol="0">
            <a:spAutoFit/>
          </a:bodyPr>
          <a:p>
            <a:r>
              <a:rPr lang="zh-CN" altLang="en-US" b="1"/>
              <a:t>中南电力设计院</a:t>
            </a:r>
            <a:endParaRPr lang="zh-CN" altLang="en-US" b="1"/>
          </a:p>
        </p:txBody>
      </p:sp>
      <p:sp>
        <p:nvSpPr>
          <p:cNvPr id="1048777" name="文本框 6"/>
          <p:cNvSpPr txBox="1"/>
          <p:nvPr/>
        </p:nvSpPr>
        <p:spPr>
          <a:xfrm>
            <a:off x="2996565" y="5826125"/>
            <a:ext cx="4064000" cy="396240"/>
          </a:xfrm>
          <a:prstGeom prst="rect">
            <a:avLst/>
          </a:prstGeom>
          <a:noFill/>
        </p:spPr>
        <p:txBody>
          <a:bodyPr wrap="square" rtlCol="0">
            <a:spAutoFit/>
          </a:bodyPr>
          <a:p>
            <a:r>
              <a:rPr lang="zh-CN" altLang="en-US" b="1"/>
              <a:t>浙江至控科技有限公司</a:t>
            </a:r>
            <a:endParaRPr lang="zh-CN" altLang="en-US" b="1"/>
          </a:p>
        </p:txBody>
      </p:sp>
      <p:sp>
        <p:nvSpPr>
          <p:cNvPr id="1048778" name="文本框 8"/>
          <p:cNvSpPr txBox="1"/>
          <p:nvPr/>
        </p:nvSpPr>
        <p:spPr>
          <a:xfrm>
            <a:off x="6316980" y="5826125"/>
            <a:ext cx="4055110" cy="429895"/>
          </a:xfrm>
          <a:prstGeom prst="rect">
            <a:avLst/>
          </a:prstGeom>
          <a:noFill/>
        </p:spPr>
        <p:txBody>
          <a:bodyPr wrap="square" rtlCol="0">
            <a:noAutofit/>
          </a:bodyPr>
          <a:p>
            <a:r>
              <a:rPr lang="zh-CN" altLang="en-US" b="1"/>
              <a:t>浙江华友钴业有限公司</a:t>
            </a:r>
            <a:endParaRPr lang="zh-CN" altLang="en-US" b="1"/>
          </a:p>
        </p:txBody>
      </p:sp>
      <p:sp>
        <p:nvSpPr>
          <p:cNvPr id="1048779" name="文本框 9"/>
          <p:cNvSpPr txBox="1"/>
          <p:nvPr/>
        </p:nvSpPr>
        <p:spPr>
          <a:xfrm>
            <a:off x="9060180" y="5887720"/>
            <a:ext cx="4064000" cy="396240"/>
          </a:xfrm>
          <a:prstGeom prst="rect">
            <a:avLst/>
          </a:prstGeom>
          <a:noFill/>
        </p:spPr>
        <p:txBody>
          <a:bodyPr wrap="square" rtlCol="0">
            <a:spAutoFit/>
          </a:bodyPr>
          <a:p>
            <a:r>
              <a:rPr lang="zh-CN" altLang="en-US" b="1"/>
              <a:t>宁夏石炭井炭化实业公司</a:t>
            </a:r>
            <a:endParaRPr lang="zh-CN" altLang="en-US"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a:t>Cooperative Partners</a:t>
            </a:r>
            <a:endParaRPr lang="en-US" altLang="zh-CN"/>
          </a:p>
        </p:txBody>
      </p:sp>
      <p:sp>
        <p:nvSpPr>
          <p:cNvPr id="3" name="内容占位符 2"/>
          <p:cNvSpPr>
            <a:spLocks noGrp="1"/>
          </p:cNvSpPr>
          <p:nvPr>
            <p:ph idx="1"/>
          </p:nvPr>
        </p:nvSpPr>
        <p:spPr/>
        <p:txBody>
          <a:bodyPr/>
          <a:p>
            <a:pPr marL="0" indent="0" algn="ctr">
              <a:buNone/>
            </a:pPr>
            <a:endParaRPr lang="en-US" altLang="zh-CN"/>
          </a:p>
          <a:p>
            <a:pPr marL="0" indent="0" algn="ctr">
              <a:buNone/>
            </a:pPr>
            <a:r>
              <a:rPr lang="en-US" altLang="zh-CN"/>
              <a:t>China Coal Beijing Coal Mining Machinery Co., Ltd., Beijing Tianma Intelligent Control Technology Co., Ltd., Shenyang Innovation Design Institute Co., Ltd., Central Southern China Electric Power Design Institute, Zhejiang Zhikong Technology Co., Ltd., Zhejiang Huayou Cobalt Co., Ltd., Ningxia Shitanjing Carbonization Industry Co., Ltd.</a:t>
            </a:r>
            <a:endParaRPr lang="en-US" altLang="zh-C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44" name=""/>
        <p:cNvGrpSpPr/>
        <p:nvPr/>
      </p:nvGrpSpPr>
      <p:grpSpPr/>
      <p:sp>
        <p:nvSpPr>
          <p:cNvPr id="1048782" name="六边形 7"/>
          <p:cNvSpPr/>
          <p:nvPr/>
        </p:nvSpPr>
        <p:spPr>
          <a:xfrm rot="1800000">
            <a:off x="715010" y="2461260"/>
            <a:ext cx="3321685" cy="2879090"/>
          </a:xfrm>
          <a:prstGeom prst="hexagon">
            <a:avLst>
              <a:gd name="adj" fmla="val 28849"/>
              <a:gd name="vf" fmla="val 11547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83" name="六边形 4"/>
          <p:cNvSpPr/>
          <p:nvPr/>
        </p:nvSpPr>
        <p:spPr>
          <a:xfrm rot="1800000">
            <a:off x="4435475" y="2478405"/>
            <a:ext cx="3321685" cy="2879090"/>
          </a:xfrm>
          <a:prstGeom prst="hexagon">
            <a:avLst>
              <a:gd name="adj" fmla="val 28849"/>
              <a:gd name="vf" fmla="val 11547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84" name="六边形 35"/>
          <p:cNvSpPr/>
          <p:nvPr/>
        </p:nvSpPr>
        <p:spPr>
          <a:xfrm rot="1800000">
            <a:off x="8156575" y="2478405"/>
            <a:ext cx="3321685" cy="2879090"/>
          </a:xfrm>
          <a:prstGeom prst="hexagon">
            <a:avLst>
              <a:gd name="adj" fmla="val 28849"/>
              <a:gd name="vf" fmla="val 11547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5" name="组合 31"/>
          <p:cNvGrpSpPr/>
          <p:nvPr/>
        </p:nvGrpSpPr>
        <p:grpSpPr>
          <a:xfrm>
            <a:off x="3535045" y="3287395"/>
            <a:ext cx="1416050" cy="1226820"/>
            <a:chOff x="5567" y="4853"/>
            <a:chExt cx="2230" cy="1932"/>
          </a:xfrm>
        </p:grpSpPr>
        <p:sp>
          <p:nvSpPr>
            <p:cNvPr id="1048785" name="六边形 25"/>
            <p:cNvSpPr/>
            <p:nvPr/>
          </p:nvSpPr>
          <p:spPr>
            <a:xfrm rot="1800000">
              <a:off x="5567" y="4853"/>
              <a:ext cx="2230" cy="1933"/>
            </a:xfrm>
            <a:prstGeom prst="hexagon">
              <a:avLst>
                <a:gd name="adj" fmla="val 28849"/>
                <a:gd name="vf" fmla="val 11547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27" name="图片 17" descr="3656547"/>
            <p:cNvPicPr>
              <a:picLocks noChangeAspect="1"/>
            </p:cNvPicPr>
            <p:nvPr/>
          </p:nvPicPr>
          <p:blipFill>
            <a:blip r:embed="rId1"/>
            <a:stretch>
              <a:fillRect/>
            </a:stretch>
          </p:blipFill>
          <p:spPr>
            <a:xfrm>
              <a:off x="6427" y="5563"/>
              <a:ext cx="511" cy="511"/>
            </a:xfrm>
            <a:prstGeom prst="rect">
              <a:avLst/>
            </a:prstGeom>
          </p:spPr>
        </p:pic>
      </p:grpSp>
      <p:grpSp>
        <p:nvGrpSpPr>
          <p:cNvPr id="146" name="组合 61"/>
          <p:cNvGrpSpPr/>
          <p:nvPr/>
        </p:nvGrpSpPr>
        <p:grpSpPr>
          <a:xfrm>
            <a:off x="7259955" y="3287395"/>
            <a:ext cx="1416050" cy="1226820"/>
            <a:chOff x="5567" y="4853"/>
            <a:chExt cx="2230" cy="1932"/>
          </a:xfrm>
        </p:grpSpPr>
        <p:sp>
          <p:nvSpPr>
            <p:cNvPr id="1048786" name="六边形 62"/>
            <p:cNvSpPr/>
            <p:nvPr/>
          </p:nvSpPr>
          <p:spPr>
            <a:xfrm rot="1800000">
              <a:off x="5567" y="4853"/>
              <a:ext cx="2230" cy="1933"/>
            </a:xfrm>
            <a:prstGeom prst="hexagon">
              <a:avLst>
                <a:gd name="adj" fmla="val 28849"/>
                <a:gd name="vf" fmla="val 11547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228" name="图片 63" descr="3656547"/>
            <p:cNvPicPr>
              <a:picLocks noChangeAspect="1"/>
            </p:cNvPicPr>
            <p:nvPr/>
          </p:nvPicPr>
          <p:blipFill>
            <a:blip r:embed="rId1"/>
            <a:stretch>
              <a:fillRect/>
            </a:stretch>
          </p:blipFill>
          <p:spPr>
            <a:xfrm>
              <a:off x="6427" y="5563"/>
              <a:ext cx="511" cy="511"/>
            </a:xfrm>
            <a:prstGeom prst="rect">
              <a:avLst/>
            </a:prstGeom>
          </p:spPr>
        </p:pic>
      </p:grpSp>
      <p:sp>
        <p:nvSpPr>
          <p:cNvPr id="1048787" name="文本框 18"/>
          <p:cNvSpPr txBox="1"/>
          <p:nvPr/>
        </p:nvSpPr>
        <p:spPr>
          <a:xfrm>
            <a:off x="1143635" y="3312160"/>
            <a:ext cx="2465070" cy="1476375"/>
          </a:xfrm>
          <a:prstGeom prst="rect">
            <a:avLst/>
          </a:prstGeom>
          <a:noFill/>
        </p:spPr>
        <p:txBody>
          <a:bodyPr wrap="square" rtlCol="0">
            <a:spAutoFit/>
          </a:bodyPr>
          <a:p>
            <a:pPr algn="ctr">
              <a:lnSpc>
                <a:spcPct val="150000"/>
              </a:lnSpc>
            </a:pPr>
            <a:r>
              <a:rPr lang="en-US" altLang="zh-CN" sz="12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Company Address: Shimao Riverside Commercial Center, Hangzhou Economic and Technological Development Zone</a:t>
            </a:r>
            <a:endParaRPr lang="en-US" altLang="zh-CN" sz="12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788" name="文本框 21"/>
          <p:cNvSpPr txBox="1"/>
          <p:nvPr/>
        </p:nvSpPr>
        <p:spPr>
          <a:xfrm>
            <a:off x="4799965" y="3312160"/>
            <a:ext cx="2465070" cy="1198880"/>
          </a:xfrm>
          <a:prstGeom prst="rect">
            <a:avLst/>
          </a:prstGeom>
          <a:noFill/>
        </p:spPr>
        <p:txBody>
          <a:bodyPr wrap="square" rtlCol="0">
            <a:spAutoFit/>
          </a:bodyPr>
          <a:p>
            <a:pPr algn="ctr">
              <a:lnSpc>
                <a:spcPct val="150000"/>
              </a:lnSpc>
            </a:pP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Tel</a:t>
            </a: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a:t>
            </a: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+8615394281003</a:t>
            </a: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+86057187250650</a:t>
            </a:r>
            <a:endPar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789" name="文本框 26"/>
          <p:cNvSpPr txBox="1"/>
          <p:nvPr/>
        </p:nvSpPr>
        <p:spPr>
          <a:xfrm>
            <a:off x="8584565" y="3312160"/>
            <a:ext cx="2465070" cy="1568450"/>
          </a:xfrm>
          <a:prstGeom prst="rect">
            <a:avLst/>
          </a:prstGeom>
          <a:noFill/>
        </p:spPr>
        <p:txBody>
          <a:bodyPr wrap="square" rtlCol="0">
            <a:spAutoFit/>
          </a:bodyPr>
          <a:p>
            <a:pPr algn="ctr">
              <a:lnSpc>
                <a:spcPct val="150000"/>
              </a:lnSpc>
            </a:pP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Email</a:t>
            </a: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a:t>
            </a: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chinaqidian@126.com</a:t>
            </a: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www.hzqidian.com</a:t>
            </a: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lnSpc>
                <a:spcPct val="150000"/>
              </a:lnSpc>
            </a:pPr>
            <a:r>
              <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www.qisnd.com</a:t>
            </a:r>
            <a:endParaRPr lang="en-US" altLang="zh-CN"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pic>
        <p:nvPicPr>
          <p:cNvPr id="2097229" name="图片 3"/>
          <p:cNvPicPr>
            <a:picLocks noChangeAspect="1"/>
          </p:cNvPicPr>
          <p:nvPr/>
        </p:nvPicPr>
        <p:blipFill>
          <a:blip r:embed="rId2"/>
          <a:stretch>
            <a:fillRect/>
          </a:stretch>
        </p:blipFill>
        <p:spPr>
          <a:xfrm>
            <a:off x="474345" y="370205"/>
            <a:ext cx="1533525" cy="1533525"/>
          </a:xfrm>
          <a:prstGeom prst="rect">
            <a:avLst/>
          </a:prstGeom>
        </p:spPr>
      </p:pic>
      <p:pic>
        <p:nvPicPr>
          <p:cNvPr id="1" name="图片 0" descr="WhatsApp"/>
          <p:cNvPicPr>
            <a:picLocks noChangeAspect="1"/>
          </p:cNvPicPr>
          <p:nvPr/>
        </p:nvPicPr>
        <p:blipFill>
          <a:blip r:embed="rId3"/>
          <a:stretch>
            <a:fillRect/>
          </a:stretch>
        </p:blipFill>
        <p:spPr>
          <a:xfrm>
            <a:off x="2721610" y="154305"/>
            <a:ext cx="1967865" cy="19653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49" name=""/>
        <p:cNvGrpSpPr/>
        <p:nvPr/>
      </p:nvGrpSpPr>
      <p:grpSpPr/>
      <p:sp>
        <p:nvSpPr>
          <p:cNvPr id="1048792" name="平行四边形 1"/>
          <p:cNvSpPr/>
          <p:nvPr/>
        </p:nvSpPr>
        <p:spPr>
          <a:xfrm>
            <a:off x="4658995" y="-12700"/>
            <a:ext cx="7556500" cy="6884035"/>
          </a:xfrm>
          <a:prstGeom prst="parallelogram">
            <a:avLst>
              <a:gd name="adj" fmla="val 59692"/>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0" name="组合 8"/>
          <p:cNvGrpSpPr/>
          <p:nvPr/>
        </p:nvGrpSpPr>
        <p:grpSpPr>
          <a:xfrm>
            <a:off x="8275955" y="2530475"/>
            <a:ext cx="3916045" cy="4340225"/>
            <a:chOff x="14087" y="5361"/>
            <a:chExt cx="4749" cy="5262"/>
          </a:xfrm>
        </p:grpSpPr>
        <p:sp>
          <p:nvSpPr>
            <p:cNvPr id="1048793" name="等腰三角形 2"/>
            <p:cNvSpPr/>
            <p:nvPr/>
          </p:nvSpPr>
          <p:spPr>
            <a:xfrm>
              <a:off x="14087" y="8133"/>
              <a:ext cx="3083" cy="2491"/>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94" name="等腰三角形 6"/>
            <p:cNvSpPr/>
            <p:nvPr/>
          </p:nvSpPr>
          <p:spPr>
            <a:xfrm flipV="1">
              <a:off x="15754" y="8023"/>
              <a:ext cx="3083" cy="2491"/>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95" name="等腰三角形 7"/>
            <p:cNvSpPr/>
            <p:nvPr/>
          </p:nvSpPr>
          <p:spPr>
            <a:xfrm>
              <a:off x="15754" y="5361"/>
              <a:ext cx="3083" cy="2491"/>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48796" name="等腰三角形 10"/>
          <p:cNvSpPr/>
          <p:nvPr/>
        </p:nvSpPr>
        <p:spPr>
          <a:xfrm flipV="1">
            <a:off x="5444490" y="-12700"/>
            <a:ext cx="3147060" cy="2543810"/>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97" name="文本框 31"/>
          <p:cNvSpPr txBox="1"/>
          <p:nvPr/>
        </p:nvSpPr>
        <p:spPr>
          <a:xfrm>
            <a:off x="410210" y="3187700"/>
            <a:ext cx="3761740" cy="368300"/>
          </a:xfrm>
          <a:prstGeom prst="rect">
            <a:avLst/>
          </a:prstGeom>
          <a:noFill/>
        </p:spPr>
        <p:txBody>
          <a:bodyPr wrap="square" rtlCol="0">
            <a:spAutoFit/>
          </a:bodyPr>
          <a:p>
            <a:pPr algn="dist"/>
            <a:r>
              <a:rPr 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Thanks for watching</a:t>
            </a:r>
            <a:endParaRPr 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230" name="图片 3" descr="logo"/>
          <p:cNvPicPr>
            <a:picLocks noChangeAspect="1"/>
          </p:cNvPicPr>
          <p:nvPr/>
        </p:nvPicPr>
        <p:blipFill>
          <a:blip r:embed="rId2"/>
          <a:stretch>
            <a:fillRect/>
          </a:stretch>
        </p:blipFill>
        <p:spPr>
          <a:xfrm>
            <a:off x="1306195" y="1264920"/>
            <a:ext cx="1970405" cy="1475105"/>
          </a:xfrm>
          <a:prstGeom prst="rect">
            <a:avLst/>
          </a:prstGeom>
        </p:spPr>
      </p:pic>
      <p:pic>
        <p:nvPicPr>
          <p:cNvPr id="2097231" name="图片 4"/>
          <p:cNvPicPr>
            <a:picLocks noChangeAspect="1"/>
          </p:cNvPicPr>
          <p:nvPr/>
        </p:nvPicPr>
        <p:blipFill>
          <a:blip r:embed="rId3"/>
          <a:stretch>
            <a:fillRect/>
          </a:stretch>
        </p:blipFill>
        <p:spPr>
          <a:xfrm>
            <a:off x="1524635" y="4817110"/>
            <a:ext cx="1533525" cy="15335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1" name=""/>
        <p:cNvGrpSpPr/>
        <p:nvPr/>
      </p:nvGrpSpPr>
      <p:grpSpPr/>
      <p:sp>
        <p:nvSpPr>
          <p:cNvPr id="1048610" name="文本框 7"/>
          <p:cNvSpPr txBox="1"/>
          <p:nvPr/>
        </p:nvSpPr>
        <p:spPr>
          <a:xfrm>
            <a:off x="4601210" y="2129155"/>
            <a:ext cx="2989580" cy="614045"/>
          </a:xfrm>
          <a:prstGeom prst="rect">
            <a:avLst/>
          </a:prstGeom>
          <a:noFill/>
        </p:spPr>
        <p:txBody>
          <a:bodyPr wrap="square" rtlCol="0">
            <a:spAutoFit/>
          </a:bodyPr>
          <a:p>
            <a:pPr algn="ctr"/>
            <a:endParaRPr lang="zh-CN" altLang="en-US">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Company profile</a:t>
            </a:r>
            <a:endPar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11" name="等腰三角形 1"/>
          <p:cNvSpPr/>
          <p:nvPr/>
        </p:nvSpPr>
        <p:spPr>
          <a:xfrm>
            <a:off x="2775585" y="3172460"/>
            <a:ext cx="6640830" cy="3699510"/>
          </a:xfrm>
          <a:prstGeom prst="triangl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12" name="文本框 38"/>
          <p:cNvSpPr txBox="1"/>
          <p:nvPr/>
        </p:nvSpPr>
        <p:spPr>
          <a:xfrm>
            <a:off x="410210" y="1075055"/>
            <a:ext cx="1363345" cy="213995"/>
          </a:xfrm>
          <a:prstGeom prst="rect">
            <a:avLst/>
          </a:prstGeom>
          <a:noFill/>
        </p:spPr>
        <p:txBody>
          <a:bodyPr wrap="square" rtlCol="0">
            <a:spAutoFit/>
          </a:bodyPr>
          <a:p>
            <a:pPr algn="dist"/>
            <a:endParaRPr lang="zh-CN" altLang="en-US" sz="8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048613" name="等腰三角形 6"/>
          <p:cNvSpPr/>
          <p:nvPr/>
        </p:nvSpPr>
        <p:spPr>
          <a:xfrm>
            <a:off x="5715000" y="1385570"/>
            <a:ext cx="762635" cy="61658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4" name=""/>
        <p:cNvGrpSpPr/>
        <p:nvPr/>
      </p:nvGrpSpPr>
      <p:grpSpPr/>
      <p:sp>
        <p:nvSpPr>
          <p:cNvPr id="1048616" name="文本框 31"/>
          <p:cNvSpPr txBox="1"/>
          <p:nvPr/>
        </p:nvSpPr>
        <p:spPr>
          <a:xfrm>
            <a:off x="977265" y="1263015"/>
            <a:ext cx="4546600" cy="550545"/>
          </a:xfrm>
          <a:prstGeom prst="rect">
            <a:avLst/>
          </a:prstGeom>
          <a:noFill/>
        </p:spPr>
        <p:txBody>
          <a:bodyPr wrap="square" rtlCol="0">
            <a:noAutofit/>
          </a:bodyPr>
          <a:p>
            <a:pPr algn="l">
              <a:lnSpc>
                <a:spcPct val="150000"/>
              </a:lnSpc>
            </a:pPr>
            <a:r>
              <a:rPr lang="en-US" altLang="zh-CN" sz="1600" b="1">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Hangzhou qidian  model technology co., LTD</a:t>
            </a:r>
            <a:endParaRPr lang="en-US" altLang="zh-CN" sz="16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a:p>
            <a:pPr algn="l">
              <a:lnSpc>
                <a:spcPct val="150000"/>
              </a:lnSpc>
            </a:pPr>
            <a:r>
              <a:rPr lang="en-US" altLang="zh-CN" sz="16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 </a:t>
            </a:r>
            <a:endParaRPr lang="en-US" altLang="zh-CN" sz="16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17" name="文本框 47"/>
          <p:cNvSpPr txBox="1"/>
          <p:nvPr/>
        </p:nvSpPr>
        <p:spPr>
          <a:xfrm>
            <a:off x="612140" y="1924685"/>
            <a:ext cx="5514340" cy="4799965"/>
          </a:xfrm>
          <a:prstGeom prst="rect">
            <a:avLst/>
          </a:prstGeom>
          <a:noFill/>
        </p:spPr>
        <p:txBody>
          <a:bodyPr wrap="square" rtlCol="0">
            <a:spAutoFit/>
          </a:bodyPr>
          <a:p>
            <a:pPr algn="just">
              <a:lnSpc>
                <a:spcPct val="150000"/>
              </a:lnSpc>
            </a:pPr>
            <a:r>
              <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Hangzhou Qidian Model Technology Co., Ltd. is located on the banks of the Qiantang River in Hangzhou. Since its establishment, relying on the established professional technical team, the company has given full play to its advantages in talents and technologies. For a long time, it has been dedicated to the development, research and production of various model mold prototypes 3D printing, teaching and experimental equipment, instruments and devices. At present, it has more than 30 engineering and technical personnel in mining engineering, electrical engineering, machinery, computer science, architectural engineering, etc.</a:t>
            </a: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r>
              <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The various model mold prototypes 3D printing, teaching and experimental equipment and devices produced by the company are closely combined with the characteristics of real needs, fully reflecting the characteristics of various models and devices. The company strictly controls the selection of raw materials, production, quality inspection and other aspects of the products, thus ensuring the reliability and stability of the products.</a:t>
            </a: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18" name="菱形 11"/>
          <p:cNvSpPr/>
          <p:nvPr/>
        </p:nvSpPr>
        <p:spPr>
          <a:xfrm>
            <a:off x="6205220" y="875030"/>
            <a:ext cx="4991100" cy="4991100"/>
          </a:xfrm>
          <a:prstGeom prst="diamond">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19" name="等腰三角形 12"/>
          <p:cNvSpPr/>
          <p:nvPr/>
        </p:nvSpPr>
        <p:spPr>
          <a:xfrm flipV="1">
            <a:off x="7807960" y="-13970"/>
            <a:ext cx="3322320" cy="1656715"/>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图片 1" descr="logo"/>
          <p:cNvPicPr>
            <a:picLocks noChangeAspect="1"/>
          </p:cNvPicPr>
          <p:nvPr/>
        </p:nvPicPr>
        <p:blipFill>
          <a:blip r:embed="rId2"/>
          <a:stretch>
            <a:fillRect/>
          </a:stretch>
        </p:blipFill>
        <p:spPr>
          <a:xfrm>
            <a:off x="525780" y="367030"/>
            <a:ext cx="1195705" cy="8953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4" name=""/>
        <p:cNvGrpSpPr/>
        <p:nvPr/>
      </p:nvGrpSpPr>
      <p:grpSpPr/>
      <p:sp>
        <p:nvSpPr>
          <p:cNvPr id="1048616" name="文本框 31"/>
          <p:cNvSpPr txBox="1"/>
          <p:nvPr/>
        </p:nvSpPr>
        <p:spPr>
          <a:xfrm>
            <a:off x="977265" y="1642745"/>
            <a:ext cx="4528820" cy="4799965"/>
          </a:xfrm>
          <a:prstGeom prst="rect">
            <a:avLst/>
          </a:prstGeom>
          <a:noFill/>
        </p:spPr>
        <p:txBody>
          <a:bodyPr wrap="square" rtlCol="0">
            <a:spAutoFit/>
          </a:bodyPr>
          <a:p>
            <a:pPr algn="l">
              <a:lnSpc>
                <a:spcPct val="150000"/>
              </a:lnSpc>
            </a:pPr>
            <a:r>
              <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The scope of the company's products includes: sand table models, mechanical models, aviation and ship models, industrial and civil building models, mining models, electronic and electrical models, roads and bridges, various display boards and teaching boards, mold prototypes 3D printing, etc.</a:t>
            </a:r>
            <a:endPar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a:p>
            <a:pPr algn="l">
              <a:lnSpc>
                <a:spcPct val="150000"/>
              </a:lnSpc>
            </a:pPr>
            <a:r>
              <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The company adheres to the belief that serving customers is the only reason for Qidian's existence, and customer needs are the driving force for Qidian's development. We adhere to a customer-centric approach, respond quickly to customer needs, and continuously create long-term value for customers to achieve customer success.</a:t>
            </a:r>
            <a:endPar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a:p>
            <a:pPr algn="l">
              <a:lnSpc>
                <a:spcPct val="150000"/>
              </a:lnSpc>
            </a:pPr>
            <a:r>
              <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Company Creed: Forge Qidian with the Spirit of Craftsmanship</a:t>
            </a:r>
            <a:endPar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a:p>
            <a:pPr algn="l">
              <a:lnSpc>
                <a:spcPct val="150000"/>
              </a:lnSpc>
            </a:pPr>
            <a:r>
              <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rPr>
              <a:t>We firmly believe that our professionalism and sense of responsibility will surely provide you with satisfactory services!</a:t>
            </a:r>
            <a:endParaRPr lang="en-US" altLang="zh-CN" sz="1200">
              <a:solidFill>
                <a:schemeClr val="tx2">
                  <a:lumMod val="50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18" name="菱形 11"/>
          <p:cNvSpPr/>
          <p:nvPr/>
        </p:nvSpPr>
        <p:spPr>
          <a:xfrm>
            <a:off x="6205220" y="875030"/>
            <a:ext cx="4991100" cy="4991100"/>
          </a:xfrm>
          <a:prstGeom prst="diamond">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19" name="等腰三角形 12"/>
          <p:cNvSpPr/>
          <p:nvPr/>
        </p:nvSpPr>
        <p:spPr>
          <a:xfrm flipV="1">
            <a:off x="7807960" y="-13970"/>
            <a:ext cx="3322320" cy="1656715"/>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55" name="图片 1" descr="logo"/>
          <p:cNvPicPr>
            <a:picLocks noChangeAspect="1"/>
          </p:cNvPicPr>
          <p:nvPr/>
        </p:nvPicPr>
        <p:blipFill>
          <a:blip r:embed="rId2"/>
          <a:stretch>
            <a:fillRect/>
          </a:stretch>
        </p:blipFill>
        <p:spPr>
          <a:xfrm>
            <a:off x="525780" y="367030"/>
            <a:ext cx="1195705" cy="8953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7" name=""/>
        <p:cNvGrpSpPr/>
        <p:nvPr/>
      </p:nvGrpSpPr>
      <p:grpSpPr/>
      <p:sp>
        <p:nvSpPr>
          <p:cNvPr id="1048622" name="矩形 1"/>
          <p:cNvSpPr/>
          <p:nvPr/>
        </p:nvSpPr>
        <p:spPr>
          <a:xfrm>
            <a:off x="6102350" y="-9525"/>
            <a:ext cx="6097905" cy="6877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23" name="文本框 6"/>
          <p:cNvSpPr txBox="1"/>
          <p:nvPr/>
        </p:nvSpPr>
        <p:spPr>
          <a:xfrm>
            <a:off x="822325" y="2739390"/>
            <a:ext cx="2558415" cy="3507740"/>
          </a:xfrm>
          <a:prstGeom prst="rect">
            <a:avLst/>
          </a:prstGeom>
          <a:noFill/>
        </p:spPr>
        <p:txBody>
          <a:bodyPr wrap="square" rtlCol="0">
            <a:spAutoFit/>
          </a:bodyPr>
          <a:p>
            <a:pPr algn="just">
              <a:lnSpc>
                <a:spcPct val="150000"/>
              </a:lnSpc>
            </a:pP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a:t>
            </a:r>
            <a:r>
              <a:rPr lang="en-US" altLang="zh-CN"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High machining accuracy and high processing quality;</a:t>
            </a:r>
            <a:endParaRPr lang="en-US" altLang="zh-CN"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a:t>
            </a:r>
            <a:r>
              <a:rPr lang="en-US" altLang="zh-CN"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Can perform multi-coordinate linkage and process complex-shaped parts;</a:t>
            </a:r>
            <a:endParaRPr lang="en-US" altLang="zh-CN"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r>
              <a:rPr lang="zh-CN" altLang="en-US" sz="14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a:t>
            </a:r>
            <a:r>
              <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Meet the processing and manufacturing of complex models</a:t>
            </a: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endParaRPr lang="zh-CN" altLang="en-US"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just">
              <a:lnSpc>
                <a:spcPct val="150000"/>
              </a:lnSpc>
            </a:pPr>
            <a:endParaRPr lang="en-US" altLang="zh-CN" sz="12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24" name="文本框 20"/>
          <p:cNvSpPr txBox="1"/>
          <p:nvPr/>
        </p:nvSpPr>
        <p:spPr>
          <a:xfrm>
            <a:off x="822325" y="1303655"/>
            <a:ext cx="2072005" cy="1198880"/>
          </a:xfrm>
          <a:prstGeom prst="rect">
            <a:avLst/>
          </a:prstGeom>
          <a:noFill/>
        </p:spPr>
        <p:txBody>
          <a:bodyPr wrap="square" rtlCol="0">
            <a:spAutoFit/>
          </a:bodyPr>
          <a:p>
            <a:pPr algn="l"/>
            <a:r>
              <a:rPr lang="en-US" alt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Professional Equipment</a:t>
            </a:r>
            <a:endParaRPr lang="en-US" alt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l"/>
            <a:r>
              <a:rPr lang="en-US" alt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rPr>
              <a:t>CNC Machining Center</a:t>
            </a:r>
            <a:endParaRPr lang="en-US" altLang="zh-CN"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25" name="文本框 10"/>
          <p:cNvSpPr txBox="1"/>
          <p:nvPr/>
        </p:nvSpPr>
        <p:spPr>
          <a:xfrm>
            <a:off x="9116060" y="1779270"/>
            <a:ext cx="2457450" cy="1383665"/>
          </a:xfrm>
          <a:prstGeom prst="rect">
            <a:avLst/>
          </a:prstGeom>
          <a:noFill/>
        </p:spPr>
        <p:txBody>
          <a:bodyPr wrap="square" rtlCol="0" anchor="t">
            <a:spAutoFit/>
          </a:bodyPr>
          <a:p>
            <a:pPr algn="just">
              <a:lnSpc>
                <a:spcPct val="150000"/>
              </a:lnSpc>
              <a:spcBef>
                <a:spcPts val="0"/>
              </a:spcBef>
              <a:spcAft>
                <a:spcPts val="0"/>
              </a:spcAft>
            </a:pPr>
            <a:r>
              <a:rPr lang="en-US" altLang="zh-CN" sz="1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3D Printing</a:t>
            </a:r>
            <a:r>
              <a:rPr lang="zh-CN" altLang="en-US" sz="1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a:t>
            </a:r>
            <a:endParaRPr lang="en-US" altLang="zh-CN" sz="1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just">
              <a:lnSpc>
                <a:spcPct val="150000"/>
              </a:lnSpc>
              <a:spcBef>
                <a:spcPts val="0"/>
              </a:spcBef>
              <a:spcAft>
                <a:spcPts val="0"/>
              </a:spcAft>
            </a:pPr>
            <a:r>
              <a:rPr lang="en-US" altLang="zh-CN" sz="1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Able to quickly print models with special structures</a:t>
            </a:r>
            <a:endParaRPr lang="en-US" altLang="zh-CN" sz="14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pic>
        <p:nvPicPr>
          <p:cNvPr id="2097156" name="图片 17" descr="4530415"/>
          <p:cNvPicPr>
            <a:picLocks noChangeAspect="1"/>
          </p:cNvPicPr>
          <p:nvPr/>
        </p:nvPicPr>
        <p:blipFill>
          <a:blip r:embed="rId1"/>
          <a:stretch>
            <a:fillRect/>
          </a:stretch>
        </p:blipFill>
        <p:spPr>
          <a:xfrm>
            <a:off x="8404860" y="3863975"/>
            <a:ext cx="603250" cy="603250"/>
          </a:xfrm>
          <a:prstGeom prst="rect">
            <a:avLst/>
          </a:prstGeom>
        </p:spPr>
      </p:pic>
      <p:pic>
        <p:nvPicPr>
          <p:cNvPr id="2097157" name="图片 2" descr="logo"/>
          <p:cNvPicPr>
            <a:picLocks noChangeAspect="1"/>
          </p:cNvPicPr>
          <p:nvPr/>
        </p:nvPicPr>
        <p:blipFill>
          <a:blip r:embed="rId2"/>
          <a:stretch>
            <a:fillRect/>
          </a:stretch>
        </p:blipFill>
        <p:spPr>
          <a:xfrm>
            <a:off x="469900" y="311150"/>
            <a:ext cx="1104900" cy="827405"/>
          </a:xfrm>
          <a:prstGeom prst="rect">
            <a:avLst/>
          </a:prstGeom>
        </p:spPr>
      </p:pic>
      <p:pic>
        <p:nvPicPr>
          <p:cNvPr id="2097158" name="图片 3" descr="wKhQv1dxP9-EC6hRAAAAAA3dR9s848"/>
          <p:cNvPicPr>
            <a:picLocks noChangeAspect="1"/>
          </p:cNvPicPr>
          <p:nvPr/>
        </p:nvPicPr>
        <p:blipFill>
          <a:blip r:embed="rId3"/>
          <a:stretch>
            <a:fillRect/>
          </a:stretch>
        </p:blipFill>
        <p:spPr>
          <a:xfrm>
            <a:off x="3315335" y="-9525"/>
            <a:ext cx="3599815" cy="3438525"/>
          </a:xfrm>
          <a:prstGeom prst="rect">
            <a:avLst/>
          </a:prstGeom>
        </p:spPr>
      </p:pic>
      <p:pic>
        <p:nvPicPr>
          <p:cNvPr id="2097159" name="图片 4" descr="111111"/>
          <p:cNvPicPr>
            <a:picLocks noChangeAspect="1"/>
          </p:cNvPicPr>
          <p:nvPr/>
        </p:nvPicPr>
        <p:blipFill>
          <a:blip r:embed="rId4"/>
          <a:stretch>
            <a:fillRect/>
          </a:stretch>
        </p:blipFill>
        <p:spPr>
          <a:xfrm>
            <a:off x="6102350" y="3429000"/>
            <a:ext cx="4651375" cy="34442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60" name=""/>
        <p:cNvGrpSpPr/>
        <p:nvPr/>
      </p:nvGrpSpPr>
      <p:grpSpPr/>
      <p:grpSp>
        <p:nvGrpSpPr>
          <p:cNvPr id="61" name="组合 4"/>
          <p:cNvGrpSpPr/>
          <p:nvPr>
            <p:custDataLst>
              <p:tags r:id="rId1"/>
            </p:custDataLst>
          </p:nvPr>
        </p:nvGrpSpPr>
        <p:grpSpPr>
          <a:xfrm>
            <a:off x="937260" y="2171065"/>
            <a:ext cx="3136265" cy="3901440"/>
            <a:chOff x="1749" y="3419"/>
            <a:chExt cx="4939" cy="6144"/>
          </a:xfrm>
        </p:grpSpPr>
        <p:sp>
          <p:nvSpPr>
            <p:cNvPr id="1048628" name="矩形 2"/>
            <p:cNvSpPr/>
            <p:nvPr>
              <p:custDataLst>
                <p:tags r:id="rId2"/>
              </p:custDataLst>
            </p:nvPr>
          </p:nvSpPr>
          <p:spPr>
            <a:xfrm>
              <a:off x="1749" y="3419"/>
              <a:ext cx="4939" cy="6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0" name="图片 14" descr="4450994"/>
            <p:cNvPicPr>
              <a:picLocks noChangeAspect="1"/>
            </p:cNvPicPr>
            <p:nvPr>
              <p:custDataLst>
                <p:tags r:id="rId3"/>
              </p:custDataLst>
            </p:nvPr>
          </p:nvPicPr>
          <p:blipFill>
            <a:blip r:embed="rId4"/>
            <a:stretch>
              <a:fillRect/>
            </a:stretch>
          </p:blipFill>
          <p:spPr>
            <a:xfrm>
              <a:off x="3510" y="3905"/>
              <a:ext cx="1417" cy="1417"/>
            </a:xfrm>
            <a:prstGeom prst="rect">
              <a:avLst/>
            </a:prstGeom>
          </p:spPr>
        </p:pic>
        <p:grpSp>
          <p:nvGrpSpPr>
            <p:cNvPr id="62" name="组合 30"/>
            <p:cNvGrpSpPr/>
            <p:nvPr/>
          </p:nvGrpSpPr>
          <p:grpSpPr>
            <a:xfrm>
              <a:off x="2258" y="6218"/>
              <a:ext cx="3920" cy="3345"/>
              <a:chOff x="7640" y="5738"/>
              <a:chExt cx="3920" cy="3345"/>
            </a:xfrm>
          </p:grpSpPr>
          <p:sp>
            <p:nvSpPr>
              <p:cNvPr id="1048629" name="文本框 3"/>
              <p:cNvSpPr txBox="1"/>
              <p:nvPr>
                <p:custDataLst>
                  <p:tags r:id="rId5"/>
                </p:custDataLst>
              </p:nvPr>
            </p:nvSpPr>
            <p:spPr>
              <a:xfrm>
                <a:off x="7640" y="5738"/>
                <a:ext cx="3920" cy="3345"/>
              </a:xfrm>
              <a:prstGeom prst="rect">
                <a:avLst/>
              </a:prstGeom>
              <a:noFill/>
            </p:spPr>
            <p:txBody>
              <a:bodyPr wrap="square" rtlCol="0" anchor="t">
                <a:spAutoFit/>
              </a:bodyPr>
              <a:p>
                <a:pPr algn="ctr">
                  <a:lnSpc>
                    <a:spcPct val="150000"/>
                  </a:lnSpc>
                  <a:spcBef>
                    <a:spcPts val="0"/>
                  </a:spcBef>
                  <a:spcAft>
                    <a:spcPts val="0"/>
                  </a:spcAft>
                </a:pPr>
                <a:r>
                  <a:rPr lang="en-US" altLang="zh-CN" sz="1400" b="1">
                    <a:solidFill>
                      <a:schemeClr val="bg1"/>
                    </a:solidFill>
                    <a:latin typeface="汉仪晓波花月圆W" panose="00020600040101010101" charset="-122"/>
                    <a:ea typeface="汉仪晓波花月圆W" panose="00020600040101010101" charset="-122"/>
                    <a:sym typeface="+mn-ea"/>
                  </a:rPr>
                  <a:t>Professional Design</a:t>
                </a:r>
                <a:endParaRPr lang="en-US" altLang="zh-CN" sz="1400" b="1">
                  <a:solidFill>
                    <a:schemeClr val="bg1"/>
                  </a:solidFill>
                  <a:latin typeface="汉仪晓波花月圆W" panose="00020600040101010101" charset="-122"/>
                  <a:ea typeface="汉仪晓波花月圆W" panose="00020600040101010101" charset="-122"/>
                  <a:sym typeface="+mn-ea"/>
                </a:endParaRPr>
              </a:p>
              <a:p>
                <a:pPr algn="ctr">
                  <a:lnSpc>
                    <a:spcPct val="150000"/>
                  </a:lnSpc>
                  <a:spcBef>
                    <a:spcPts val="0"/>
                  </a:spcBef>
                  <a:spcAft>
                    <a:spcPts val="0"/>
                  </a:spcAft>
                </a:pPr>
                <a:r>
                  <a:rPr lang="en-US" altLang="zh-CN" sz="1200">
                    <a:solidFill>
                      <a:schemeClr val="bg1"/>
                    </a:solidFill>
                    <a:latin typeface="汉仪晓波花月圆W" panose="00020600040101010101" charset="-122"/>
                    <a:ea typeface="汉仪晓波花月圆W" panose="00020600040101010101" charset="-122"/>
                    <a:sym typeface="+mn-ea"/>
                  </a:rPr>
                  <a:t>For each project, design 2D or 3D renderings according to requirements. More intuitively show customer needs and facilitate effective communication.</a:t>
                </a:r>
                <a:endParaRPr lang="en-US" altLang="zh-CN" sz="1200">
                  <a:solidFill>
                    <a:schemeClr val="bg1"/>
                  </a:solidFill>
                  <a:latin typeface="汉仪晓波花月圆W" panose="00020600040101010101" charset="-122"/>
                  <a:ea typeface="汉仪晓波花月圆W" panose="00020600040101010101" charset="-122"/>
                  <a:sym typeface="+mn-ea"/>
                </a:endParaRPr>
              </a:p>
            </p:txBody>
          </p:sp>
          <p:cxnSp>
            <p:nvCxnSpPr>
              <p:cNvPr id="3145728" name="直接连接符 34"/>
              <p:cNvCxnSpPr/>
              <p:nvPr>
                <p:custDataLst>
                  <p:tags r:id="rId6"/>
                </p:custDataLst>
              </p:nvPr>
            </p:nvCxnSpPr>
            <p:spPr>
              <a:xfrm>
                <a:off x="9261" y="5738"/>
                <a:ext cx="6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3" name="组合 33"/>
          <p:cNvGrpSpPr/>
          <p:nvPr>
            <p:custDataLst>
              <p:tags r:id="rId7"/>
            </p:custDataLst>
          </p:nvPr>
        </p:nvGrpSpPr>
        <p:grpSpPr>
          <a:xfrm>
            <a:off x="4528185" y="2171065"/>
            <a:ext cx="3136265" cy="3901440"/>
            <a:chOff x="7131" y="3419"/>
            <a:chExt cx="4939" cy="6144"/>
          </a:xfrm>
        </p:grpSpPr>
        <p:grpSp>
          <p:nvGrpSpPr>
            <p:cNvPr id="64" name="组合 5"/>
            <p:cNvGrpSpPr/>
            <p:nvPr/>
          </p:nvGrpSpPr>
          <p:grpSpPr>
            <a:xfrm>
              <a:off x="7131" y="3419"/>
              <a:ext cx="4939" cy="6144"/>
              <a:chOff x="1749" y="3419"/>
              <a:chExt cx="4939" cy="6144"/>
            </a:xfrm>
          </p:grpSpPr>
          <p:sp>
            <p:nvSpPr>
              <p:cNvPr id="1048630" name="矩形 9"/>
              <p:cNvSpPr/>
              <p:nvPr>
                <p:custDataLst>
                  <p:tags r:id="rId8"/>
                </p:custDataLst>
              </p:nvPr>
            </p:nvSpPr>
            <p:spPr>
              <a:xfrm>
                <a:off x="1749" y="3419"/>
                <a:ext cx="4939" cy="6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5" name="组合 12"/>
              <p:cNvGrpSpPr/>
              <p:nvPr/>
            </p:nvGrpSpPr>
            <p:grpSpPr>
              <a:xfrm>
                <a:off x="2260" y="6218"/>
                <a:ext cx="3920" cy="3345"/>
                <a:chOff x="7642" y="5738"/>
                <a:chExt cx="3920" cy="3345"/>
              </a:xfrm>
            </p:grpSpPr>
            <p:sp>
              <p:nvSpPr>
                <p:cNvPr id="1048631" name="文本框 13"/>
                <p:cNvSpPr txBox="1"/>
                <p:nvPr>
                  <p:custDataLst>
                    <p:tags r:id="rId9"/>
                  </p:custDataLst>
                </p:nvPr>
              </p:nvSpPr>
              <p:spPr>
                <a:xfrm>
                  <a:off x="7642" y="5738"/>
                  <a:ext cx="3920" cy="3345"/>
                </a:xfrm>
                <a:prstGeom prst="rect">
                  <a:avLst/>
                </a:prstGeom>
                <a:noFill/>
              </p:spPr>
              <p:txBody>
                <a:bodyPr wrap="square" rtlCol="0" anchor="t">
                  <a:spAutoFit/>
                </a:bodyPr>
                <a:p>
                  <a:pPr algn="ctr">
                    <a:lnSpc>
                      <a:spcPct val="150000"/>
                    </a:lnSpc>
                    <a:spcBef>
                      <a:spcPts val="0"/>
                    </a:spcBef>
                    <a:spcAft>
                      <a:spcPts val="0"/>
                    </a:spcAft>
                  </a:pPr>
                  <a:r>
                    <a:rPr lang="en-US" altLang="zh-CN" sz="1400" b="1">
                      <a:solidFill>
                        <a:schemeClr val="bg1"/>
                      </a:solidFill>
                      <a:latin typeface="汉仪晓波花月圆W" panose="00020600040101010101" charset="-122"/>
                      <a:ea typeface="汉仪晓波花月圆W" panose="00020600040101010101" charset="-122"/>
                      <a:sym typeface="+mn-ea"/>
                    </a:rPr>
                    <a:t>Elaborate Polishing</a:t>
                  </a:r>
                  <a:endParaRPr lang="en-US" altLang="zh-CN" sz="1400" b="1">
                    <a:solidFill>
                      <a:schemeClr val="bg1"/>
                    </a:solidFill>
                    <a:latin typeface="汉仪晓波花月圆W" panose="00020600040101010101" charset="-122"/>
                    <a:ea typeface="汉仪晓波花月圆W" panose="00020600040101010101" charset="-122"/>
                    <a:sym typeface="+mn-ea"/>
                  </a:endParaRPr>
                </a:p>
                <a:p>
                  <a:pPr algn="ctr">
                    <a:lnSpc>
                      <a:spcPct val="150000"/>
                    </a:lnSpc>
                    <a:spcBef>
                      <a:spcPts val="0"/>
                    </a:spcBef>
                    <a:spcAft>
                      <a:spcPts val="0"/>
                    </a:spcAft>
                  </a:pPr>
                  <a:r>
                    <a:rPr lang="en-US" altLang="zh-CN" sz="1200">
                      <a:solidFill>
                        <a:schemeClr val="bg1"/>
                      </a:solidFill>
                      <a:latin typeface="汉仪晓波花月圆W" panose="00020600040101010101" charset="-122"/>
                      <a:ea typeface="汉仪晓波花月圆W" panose="00020600040101010101" charset="-122"/>
                      <a:sym typeface="+mn-ea"/>
                    </a:rPr>
                    <a:t>Exquisite models are inseparable from attentive and meticulous polishing. Each model grasps every production process to reflect the required details.</a:t>
                  </a:r>
                  <a:endParaRPr lang="en-US" altLang="zh-CN" sz="1200">
                    <a:solidFill>
                      <a:schemeClr val="bg1"/>
                    </a:solidFill>
                    <a:latin typeface="汉仪晓波花月圆W" panose="00020600040101010101" charset="-122"/>
                    <a:ea typeface="汉仪晓波花月圆W" panose="00020600040101010101" charset="-122"/>
                    <a:sym typeface="+mn-ea"/>
                  </a:endParaRPr>
                </a:p>
              </p:txBody>
            </p:sp>
            <p:cxnSp>
              <p:nvCxnSpPr>
                <p:cNvPr id="3145729" name="直接连接符 15"/>
                <p:cNvCxnSpPr/>
                <p:nvPr>
                  <p:custDataLst>
                    <p:tags r:id="rId10"/>
                  </p:custDataLst>
                </p:nvPr>
              </p:nvCxnSpPr>
              <p:spPr>
                <a:xfrm>
                  <a:off x="9261" y="5738"/>
                  <a:ext cx="6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097161" name="图片 21" descr="4450996"/>
            <p:cNvPicPr>
              <a:picLocks noChangeAspect="1"/>
            </p:cNvPicPr>
            <p:nvPr>
              <p:custDataLst>
                <p:tags r:id="rId11"/>
              </p:custDataLst>
            </p:nvPr>
          </p:nvPicPr>
          <p:blipFill>
            <a:blip r:embed="rId12"/>
            <a:stretch>
              <a:fillRect/>
            </a:stretch>
          </p:blipFill>
          <p:spPr>
            <a:xfrm>
              <a:off x="8893" y="3933"/>
              <a:ext cx="1417" cy="1417"/>
            </a:xfrm>
            <a:prstGeom prst="rect">
              <a:avLst/>
            </a:prstGeom>
          </p:spPr>
        </p:pic>
      </p:grpSp>
      <p:grpSp>
        <p:nvGrpSpPr>
          <p:cNvPr id="66" name="组合 31"/>
          <p:cNvGrpSpPr/>
          <p:nvPr>
            <p:custDataLst>
              <p:tags r:id="rId13"/>
            </p:custDataLst>
          </p:nvPr>
        </p:nvGrpSpPr>
        <p:grpSpPr>
          <a:xfrm>
            <a:off x="8078470" y="2171065"/>
            <a:ext cx="3136265" cy="3885565"/>
            <a:chOff x="12519" y="3419"/>
            <a:chExt cx="4939" cy="6119"/>
          </a:xfrm>
        </p:grpSpPr>
        <p:grpSp>
          <p:nvGrpSpPr>
            <p:cNvPr id="67" name="组合 22"/>
            <p:cNvGrpSpPr/>
            <p:nvPr/>
          </p:nvGrpSpPr>
          <p:grpSpPr>
            <a:xfrm>
              <a:off x="12519" y="3419"/>
              <a:ext cx="4939" cy="6119"/>
              <a:chOff x="1749" y="3419"/>
              <a:chExt cx="4939" cy="6119"/>
            </a:xfrm>
          </p:grpSpPr>
          <p:sp>
            <p:nvSpPr>
              <p:cNvPr id="1048632" name="矩形 23"/>
              <p:cNvSpPr/>
              <p:nvPr>
                <p:custDataLst>
                  <p:tags r:id="rId14"/>
                </p:custDataLst>
              </p:nvPr>
            </p:nvSpPr>
            <p:spPr>
              <a:xfrm>
                <a:off x="1749" y="3419"/>
                <a:ext cx="4939" cy="6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8" name="组合 24"/>
              <p:cNvGrpSpPr/>
              <p:nvPr/>
            </p:nvGrpSpPr>
            <p:grpSpPr>
              <a:xfrm>
                <a:off x="2259" y="6218"/>
                <a:ext cx="3920" cy="2024"/>
                <a:chOff x="7641" y="5738"/>
                <a:chExt cx="3920" cy="2024"/>
              </a:xfrm>
            </p:grpSpPr>
            <p:sp>
              <p:nvSpPr>
                <p:cNvPr id="1048633" name="文本框 25"/>
                <p:cNvSpPr txBox="1"/>
                <p:nvPr>
                  <p:custDataLst>
                    <p:tags r:id="rId15"/>
                  </p:custDataLst>
                </p:nvPr>
              </p:nvSpPr>
              <p:spPr>
                <a:xfrm>
                  <a:off x="7641" y="5738"/>
                  <a:ext cx="3920" cy="2024"/>
                </a:xfrm>
                <a:prstGeom prst="rect">
                  <a:avLst/>
                </a:prstGeom>
                <a:noFill/>
              </p:spPr>
              <p:txBody>
                <a:bodyPr wrap="square" rtlCol="0" anchor="t">
                  <a:spAutoFit/>
                </a:bodyPr>
                <a:p>
                  <a:pPr algn="ctr">
                    <a:lnSpc>
                      <a:spcPct val="150000"/>
                    </a:lnSpc>
                    <a:spcBef>
                      <a:spcPts val="0"/>
                    </a:spcBef>
                    <a:spcAft>
                      <a:spcPts val="0"/>
                    </a:spcAft>
                  </a:pPr>
                  <a:r>
                    <a:rPr lang="en-US" altLang="zh-CN" sz="1400" b="1">
                      <a:solidFill>
                        <a:schemeClr val="bg1"/>
                      </a:solidFill>
                      <a:latin typeface="汉仪晓波花月圆W" panose="00020600040101010101" charset="-122"/>
                      <a:ea typeface="汉仪晓波花月圆W" panose="00020600040101010101" charset="-122"/>
                      <a:sym typeface="+mn-ea"/>
                    </a:rPr>
                    <a:t>Display</a:t>
                  </a:r>
                  <a:endParaRPr lang="en-US" altLang="zh-CN" sz="1400" b="1">
                    <a:solidFill>
                      <a:schemeClr val="bg1"/>
                    </a:solidFill>
                    <a:latin typeface="汉仪晓波花月圆W" panose="00020600040101010101" charset="-122"/>
                    <a:ea typeface="汉仪晓波花月圆W" panose="00020600040101010101" charset="-122"/>
                    <a:sym typeface="+mn-ea"/>
                  </a:endParaRPr>
                </a:p>
                <a:p>
                  <a:pPr algn="ctr">
                    <a:lnSpc>
                      <a:spcPct val="150000"/>
                    </a:lnSpc>
                    <a:spcBef>
                      <a:spcPts val="0"/>
                    </a:spcBef>
                    <a:spcAft>
                      <a:spcPts val="0"/>
                    </a:spcAft>
                  </a:pPr>
                  <a:r>
                    <a:rPr lang="en-US" altLang="zh-CN" sz="1200">
                      <a:solidFill>
                        <a:schemeClr val="bg1"/>
                      </a:solidFill>
                      <a:latin typeface="汉仪晓波花月圆W" panose="00020600040101010101" charset="-122"/>
                      <a:ea typeface="汉仪晓波花月圆W" panose="00020600040101010101" charset="-122"/>
                      <a:sym typeface="+mn-ea"/>
                    </a:rPr>
                    <a:t>Arrange lights and exhibition stands according to the model structure and display characteristics to make the model more ornamental</a:t>
                  </a:r>
                  <a:endParaRPr lang="en-US" altLang="zh-CN" sz="1200">
                    <a:solidFill>
                      <a:schemeClr val="bg1"/>
                    </a:solidFill>
                    <a:latin typeface="汉仪晓波花月圆W" panose="00020600040101010101" charset="-122"/>
                    <a:ea typeface="汉仪晓波花月圆W" panose="00020600040101010101" charset="-122"/>
                    <a:sym typeface="+mn-ea"/>
                  </a:endParaRPr>
                </a:p>
              </p:txBody>
            </p:sp>
            <p:cxnSp>
              <p:nvCxnSpPr>
                <p:cNvPr id="3145730" name="直接连接符 26"/>
                <p:cNvCxnSpPr/>
                <p:nvPr>
                  <p:custDataLst>
                    <p:tags r:id="rId16"/>
                  </p:custDataLst>
                </p:nvPr>
              </p:nvCxnSpPr>
              <p:spPr>
                <a:xfrm>
                  <a:off x="9261" y="5738"/>
                  <a:ext cx="6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097162" name="图片 29" descr="4450997"/>
            <p:cNvPicPr>
              <a:picLocks noChangeAspect="1"/>
            </p:cNvPicPr>
            <p:nvPr>
              <p:custDataLst>
                <p:tags r:id="rId17"/>
              </p:custDataLst>
            </p:nvPr>
          </p:nvPicPr>
          <p:blipFill>
            <a:blip r:embed="rId18"/>
            <a:stretch>
              <a:fillRect/>
            </a:stretch>
          </p:blipFill>
          <p:spPr>
            <a:xfrm>
              <a:off x="14281" y="3933"/>
              <a:ext cx="1417" cy="1417"/>
            </a:xfrm>
            <a:prstGeom prst="rect">
              <a:avLst/>
            </a:prstGeom>
          </p:spPr>
        </p:pic>
      </p:grpSp>
      <p:pic>
        <p:nvPicPr>
          <p:cNvPr id="2097163" name="图片 1" descr="logo"/>
          <p:cNvPicPr>
            <a:picLocks noChangeAspect="1"/>
          </p:cNvPicPr>
          <p:nvPr/>
        </p:nvPicPr>
        <p:blipFill>
          <a:blip r:embed="rId19"/>
          <a:stretch>
            <a:fillRect/>
          </a:stretch>
        </p:blipFill>
        <p:spPr>
          <a:xfrm>
            <a:off x="394970" y="375920"/>
            <a:ext cx="1153160" cy="863600"/>
          </a:xfrm>
          <a:prstGeom prst="rect">
            <a:avLst/>
          </a:prstGeom>
        </p:spPr>
      </p:pic>
      <p:sp>
        <p:nvSpPr>
          <p:cNvPr id="1048634" name="圆角矩形 7"/>
          <p:cNvSpPr/>
          <p:nvPr>
            <p:custDataLst>
              <p:tags r:id="rId20"/>
            </p:custDataLst>
          </p:nvPr>
        </p:nvSpPr>
        <p:spPr>
          <a:xfrm>
            <a:off x="5640070" y="2497455"/>
            <a:ext cx="9144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048635" name="圆角矩形 8"/>
          <p:cNvSpPr/>
          <p:nvPr>
            <p:custDataLst>
              <p:tags r:id="rId21"/>
            </p:custDataLst>
          </p:nvPr>
        </p:nvSpPr>
        <p:spPr>
          <a:xfrm>
            <a:off x="9608820" y="3105150"/>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36" name="圆角矩形 10"/>
          <p:cNvSpPr/>
          <p:nvPr>
            <p:custDataLst>
              <p:tags r:id="rId22"/>
            </p:custDataLst>
          </p:nvPr>
        </p:nvSpPr>
        <p:spPr>
          <a:xfrm>
            <a:off x="9182735" y="2465070"/>
            <a:ext cx="9144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048637" name="圆角矩形 6"/>
          <p:cNvSpPr/>
          <p:nvPr>
            <p:custDataLst>
              <p:tags r:id="rId23"/>
            </p:custDataLst>
          </p:nvPr>
        </p:nvSpPr>
        <p:spPr>
          <a:xfrm>
            <a:off x="2048510" y="2497455"/>
            <a:ext cx="914400" cy="913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sz="2800">
              <a:sym typeface="+mn-ea"/>
            </a:endParaRPr>
          </a:p>
          <a:p>
            <a:pPr algn="ctr"/>
            <a:r>
              <a:rPr lang="zh-CN" altLang="en-US" sz="2800" b="1">
                <a:solidFill>
                  <a:schemeClr val="accent1"/>
                </a:solidFill>
                <a:effectLst>
                  <a:outerShdw blurRad="38100" dist="25400" dir="5400000" algn="ctr" rotWithShape="0">
                    <a:srgbClr val="6E747A">
                      <a:alpha val="43000"/>
                    </a:srgbClr>
                  </a:outerShdw>
                </a:effectLst>
                <a:latin typeface="+mj-ea"/>
                <a:ea typeface="+mj-ea"/>
                <a:sym typeface="+mn-ea"/>
              </a:rPr>
              <a:t>启</a:t>
            </a:r>
            <a:endParaRPr lang="zh-CN" altLang="en-US" sz="2800" b="1">
              <a:solidFill>
                <a:schemeClr val="accent1"/>
              </a:solidFill>
              <a:effectLst>
                <a:outerShdw blurRad="38100" dist="25400" dir="5400000" algn="ctr" rotWithShape="0">
                  <a:srgbClr val="6E747A">
                    <a:alpha val="43000"/>
                  </a:srgbClr>
                </a:outerShdw>
              </a:effectLst>
              <a:latin typeface="+mj-ea"/>
              <a:ea typeface="+mj-ea"/>
            </a:endParaRPr>
          </a:p>
          <a:p>
            <a:pPr algn="ctr"/>
            <a:endParaRPr lang="zh-CN" altLang="en-US" sz="2800" b="1">
              <a:solidFill>
                <a:schemeClr val="accent1"/>
              </a:solidFill>
              <a:effectLst>
                <a:outerShdw blurRad="38100" dist="25400" dir="5400000" algn="ctr" rotWithShape="0">
                  <a:srgbClr val="6E747A">
                    <a:alpha val="43000"/>
                  </a:srgbClr>
                </a:outerShdw>
              </a:effectLst>
              <a:latin typeface="+mj-ea"/>
              <a:ea typeface="+mj-ea"/>
            </a:endParaRPr>
          </a:p>
        </p:txBody>
      </p:sp>
      <p:sp>
        <p:nvSpPr>
          <p:cNvPr id="1048638" name="文本框 17"/>
          <p:cNvSpPr txBox="1"/>
          <p:nvPr>
            <p:custDataLst>
              <p:tags r:id="rId24"/>
            </p:custDataLst>
          </p:nvPr>
        </p:nvSpPr>
        <p:spPr>
          <a:xfrm>
            <a:off x="5826125" y="2686050"/>
            <a:ext cx="538480" cy="561339"/>
          </a:xfrm>
          <a:prstGeom prst="rect">
            <a:avLst/>
          </a:prstGeom>
          <a:noFill/>
        </p:spPr>
        <p:txBody>
          <a:bodyPr wrap="none" rtlCol="0">
            <a:spAutoFit/>
          </a:bodyPr>
          <a:p>
            <a:r>
              <a:rPr lang="zh-CN" altLang="en-US" sz="2800" b="1">
                <a:solidFill>
                  <a:schemeClr val="accent1"/>
                </a:solidFill>
              </a:rPr>
              <a:t>点</a:t>
            </a:r>
            <a:endParaRPr lang="zh-CN" altLang="en-US" sz="2800" b="1">
              <a:solidFill>
                <a:schemeClr val="accent1"/>
              </a:solidFill>
            </a:endParaRPr>
          </a:p>
        </p:txBody>
      </p:sp>
      <p:sp>
        <p:nvSpPr>
          <p:cNvPr id="1048639" name="文本框 18"/>
          <p:cNvSpPr txBox="1"/>
          <p:nvPr>
            <p:custDataLst>
              <p:tags r:id="rId25"/>
            </p:custDataLst>
          </p:nvPr>
        </p:nvSpPr>
        <p:spPr>
          <a:xfrm>
            <a:off x="9182735" y="2769870"/>
            <a:ext cx="995680" cy="396240"/>
          </a:xfrm>
          <a:prstGeom prst="rect">
            <a:avLst/>
          </a:prstGeom>
          <a:noFill/>
        </p:spPr>
        <p:txBody>
          <a:bodyPr wrap="none" rtlCol="0">
            <a:spAutoFit/>
          </a:bodyPr>
          <a:p>
            <a:r>
              <a:rPr lang="en-US" altLang="zh-CN" b="1">
                <a:solidFill>
                  <a:schemeClr val="accent1"/>
                </a:solidFill>
              </a:rPr>
              <a:t>MODEL</a:t>
            </a:r>
            <a:endParaRPr lang="en-US" altLang="zh-CN" b="1">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1" name=""/>
        <p:cNvGrpSpPr/>
        <p:nvPr/>
      </p:nvGrpSpPr>
      <p:grpSpPr/>
      <p:sp>
        <p:nvSpPr>
          <p:cNvPr id="1048642" name="文本框 7"/>
          <p:cNvSpPr txBox="1"/>
          <p:nvPr/>
        </p:nvSpPr>
        <p:spPr>
          <a:xfrm>
            <a:off x="4601210" y="2129155"/>
            <a:ext cx="2989580" cy="337185"/>
          </a:xfrm>
          <a:prstGeom prst="rect">
            <a:avLst/>
          </a:prstGeom>
          <a:noFill/>
        </p:spPr>
        <p:txBody>
          <a:bodyPr wrap="square" rtlCol="0">
            <a:spAutoFit/>
          </a:bodyPr>
          <a:p>
            <a:pPr algn="ctr"/>
            <a:r>
              <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endParaRPr lang="zh-CN" altLang="en-US" sz="16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1048643" name="等腰三角形 1"/>
          <p:cNvSpPr/>
          <p:nvPr/>
        </p:nvSpPr>
        <p:spPr>
          <a:xfrm>
            <a:off x="2775585" y="3172460"/>
            <a:ext cx="6640830" cy="3699510"/>
          </a:xfrm>
          <a:prstGeom prst="triangl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44" name="等腰三角形 6"/>
          <p:cNvSpPr/>
          <p:nvPr/>
        </p:nvSpPr>
        <p:spPr>
          <a:xfrm>
            <a:off x="5715000" y="1385570"/>
            <a:ext cx="762635" cy="616585"/>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64" name="图片 2" descr="logo"/>
          <p:cNvPicPr>
            <a:picLocks noChangeAspect="1"/>
          </p:cNvPicPr>
          <p:nvPr/>
        </p:nvPicPr>
        <p:blipFill>
          <a:blip r:embed="rId2"/>
          <a:stretch>
            <a:fillRect/>
          </a:stretch>
        </p:blipFill>
        <p:spPr>
          <a:xfrm>
            <a:off x="375920" y="454660"/>
            <a:ext cx="1243330" cy="930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4" name=""/>
        <p:cNvGrpSpPr/>
        <p:nvPr/>
      </p:nvGrpSpPr>
      <p:grpSpPr/>
      <p:grpSp>
        <p:nvGrpSpPr>
          <p:cNvPr id="75" name="组合 59"/>
          <p:cNvGrpSpPr/>
          <p:nvPr/>
        </p:nvGrpSpPr>
        <p:grpSpPr>
          <a:xfrm>
            <a:off x="3937953" y="1692910"/>
            <a:ext cx="4316095" cy="4377690"/>
            <a:chOff x="6471" y="2666"/>
            <a:chExt cx="6233" cy="6322"/>
          </a:xfrm>
        </p:grpSpPr>
        <p:sp>
          <p:nvSpPr>
            <p:cNvPr id="1048647" name="菱形 47"/>
            <p:cNvSpPr/>
            <p:nvPr/>
          </p:nvSpPr>
          <p:spPr>
            <a:xfrm>
              <a:off x="8252" y="2666"/>
              <a:ext cx="2697" cy="2697"/>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48" name="菱形 48"/>
            <p:cNvSpPr/>
            <p:nvPr/>
          </p:nvSpPr>
          <p:spPr>
            <a:xfrm>
              <a:off x="8251" y="6292"/>
              <a:ext cx="2697" cy="2697"/>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49" name="菱形 49"/>
            <p:cNvSpPr/>
            <p:nvPr/>
          </p:nvSpPr>
          <p:spPr>
            <a:xfrm>
              <a:off x="6471" y="4482"/>
              <a:ext cx="2697" cy="2697"/>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50" name="菱形 50"/>
            <p:cNvSpPr/>
            <p:nvPr/>
          </p:nvSpPr>
          <p:spPr>
            <a:xfrm>
              <a:off x="10008" y="4482"/>
              <a:ext cx="2697" cy="2697"/>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a:solidFill>
                  <a:schemeClr val="bg1"/>
                </a:solidFill>
                <a:latin typeface="汉仪晓波花月圆W" panose="00020600040101010101" charset="-122"/>
                <a:ea typeface="汉仪晓波花月圆W" panose="00020600040101010101" charset="-122"/>
              </a:endParaRPr>
            </a:p>
          </p:txBody>
        </p:sp>
        <p:sp>
          <p:nvSpPr>
            <p:cNvPr id="1048651" name="菱形 51"/>
            <p:cNvSpPr/>
            <p:nvPr/>
          </p:nvSpPr>
          <p:spPr>
            <a:xfrm>
              <a:off x="8252" y="4482"/>
              <a:ext cx="2697" cy="2697"/>
            </a:xfrm>
            <a:prstGeom prst="diamond">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a:solidFill>
                  <a:schemeClr val="bg1"/>
                </a:solidFill>
                <a:latin typeface="汉仪晓波花月圆W" panose="00020600040101010101" charset="-122"/>
                <a:ea typeface="汉仪晓波花月圆W" panose="00020600040101010101" charset="-122"/>
              </a:endParaRPr>
            </a:p>
          </p:txBody>
        </p:sp>
      </p:grpSp>
      <p:sp>
        <p:nvSpPr>
          <p:cNvPr id="1048652" name="文本框 60"/>
          <p:cNvSpPr txBox="1"/>
          <p:nvPr/>
        </p:nvSpPr>
        <p:spPr>
          <a:xfrm>
            <a:off x="5236845" y="3630930"/>
            <a:ext cx="1718310" cy="429895"/>
          </a:xfrm>
          <a:prstGeom prst="rect">
            <a:avLst/>
          </a:prstGeom>
          <a:noFill/>
        </p:spPr>
        <p:txBody>
          <a:bodyPr wrap="square" rtlCol="0">
            <a:spAutoFit/>
          </a:bodyPr>
          <a:p>
            <a:pPr algn="ctr"/>
            <a:endParaRPr lang="zh-CN" altLang="en-US" sz="1000">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endParaRPr>
          </a:p>
          <a:p>
            <a:pPr algn="ctr"/>
            <a:r>
              <a:rPr lang="zh-CN" altLang="en-US" sz="12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endParaRPr lang="zh-CN" altLang="en-US" sz="1200" b="1">
              <a:solidFill>
                <a:schemeClr val="tx2">
                  <a:lumMod val="75000"/>
                </a:schemeClr>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048653" name="文本框 65"/>
          <p:cNvSpPr txBox="1"/>
          <p:nvPr/>
        </p:nvSpPr>
        <p:spPr>
          <a:xfrm>
            <a:off x="836930" y="1842770"/>
            <a:ext cx="3305175" cy="701040"/>
          </a:xfrm>
          <a:prstGeom prst="rect">
            <a:avLst/>
          </a:prstGeom>
          <a:noFill/>
        </p:spPr>
        <p:txBody>
          <a:bodyPr wrap="square" rtlCol="0" anchor="t">
            <a:spAutoFit/>
          </a:bodyPr>
          <a:p>
            <a:pPr algn="just">
              <a:lnSpc>
                <a:spcPct val="150000"/>
              </a:lnSpc>
              <a:spcBef>
                <a:spcPts val="0"/>
              </a:spcBef>
              <a:spcAft>
                <a:spcPts val="0"/>
              </a:spcAft>
            </a:pPr>
            <a:endParaRPr lang="zh-CN" altLang="en-US" sz="1200">
              <a:solidFill>
                <a:schemeClr val="tx2">
                  <a:lumMod val="75000"/>
                </a:schemeClr>
              </a:solidFill>
              <a:latin typeface="汉仪晓波花月圆W" panose="00020600040101010101" charset="-122"/>
              <a:ea typeface="汉仪晓波花月圆W" panose="00020600040101010101" charset="-122"/>
              <a:sym typeface="+mn-ea"/>
            </a:endParaRPr>
          </a:p>
          <a:p>
            <a:pPr algn="just">
              <a:lnSpc>
                <a:spcPct val="150000"/>
              </a:lnSpc>
              <a:spcBef>
                <a:spcPts val="0"/>
              </a:spcBef>
              <a:spcAft>
                <a:spcPts val="0"/>
              </a:spcAft>
            </a:pPr>
            <a:endParaRPr lang="zh-CN" altLang="en-US" sz="1200">
              <a:solidFill>
                <a:schemeClr val="tx2">
                  <a:lumMod val="75000"/>
                </a:schemeClr>
              </a:solidFill>
              <a:latin typeface="汉仪晓波花月圆W" panose="00020600040101010101" charset="-122"/>
              <a:ea typeface="汉仪晓波花月圆W" panose="00020600040101010101" charset="-122"/>
              <a:sym typeface="+mn-ea"/>
            </a:endParaRPr>
          </a:p>
        </p:txBody>
      </p:sp>
      <p:pic>
        <p:nvPicPr>
          <p:cNvPr id="2097165" name="图片 1" descr="logo"/>
          <p:cNvPicPr>
            <a:picLocks noChangeAspect="1"/>
          </p:cNvPicPr>
          <p:nvPr/>
        </p:nvPicPr>
        <p:blipFill>
          <a:blip r:embed="rId1"/>
          <a:stretch>
            <a:fillRect/>
          </a:stretch>
        </p:blipFill>
        <p:spPr>
          <a:xfrm>
            <a:off x="563245" y="451485"/>
            <a:ext cx="1191895" cy="892175"/>
          </a:xfrm>
          <a:prstGeom prst="rect">
            <a:avLst/>
          </a:prstGeom>
        </p:spPr>
      </p:pic>
      <p:sp>
        <p:nvSpPr>
          <p:cNvPr id="1048654" name="文本框 4"/>
          <p:cNvSpPr txBox="1"/>
          <p:nvPr/>
        </p:nvSpPr>
        <p:spPr>
          <a:xfrm>
            <a:off x="5540375" y="2310130"/>
            <a:ext cx="1122680" cy="460375"/>
          </a:xfrm>
          <a:prstGeom prst="rect">
            <a:avLst/>
          </a:prstGeom>
          <a:noFill/>
        </p:spPr>
        <p:txBody>
          <a:bodyPr wrap="none" rtlCol="0">
            <a:spAutoFit/>
          </a:bodyPr>
          <a:p>
            <a:pPr algn="l"/>
            <a:r>
              <a:rPr lang="en-US" altLang="zh-CN" sz="2400">
                <a:solidFill>
                  <a:schemeClr val="bg1"/>
                </a:solidFill>
              </a:rPr>
              <a:t>Schools</a:t>
            </a:r>
            <a:endParaRPr lang="en-US" altLang="zh-CN" sz="2400">
              <a:solidFill>
                <a:schemeClr val="bg1"/>
              </a:solidFill>
            </a:endParaRPr>
          </a:p>
        </p:txBody>
      </p:sp>
      <p:sp>
        <p:nvSpPr>
          <p:cNvPr id="1048655" name="文本框 5"/>
          <p:cNvSpPr txBox="1"/>
          <p:nvPr/>
        </p:nvSpPr>
        <p:spPr>
          <a:xfrm>
            <a:off x="5313045" y="4997450"/>
            <a:ext cx="1570990" cy="460375"/>
          </a:xfrm>
          <a:prstGeom prst="rect">
            <a:avLst/>
          </a:prstGeom>
          <a:noFill/>
        </p:spPr>
        <p:txBody>
          <a:bodyPr wrap="none" rtlCol="0">
            <a:spAutoFit/>
          </a:bodyPr>
          <a:p>
            <a:pPr algn="l"/>
            <a:r>
              <a:rPr lang="en-US" altLang="zh-CN" sz="2400">
                <a:solidFill>
                  <a:schemeClr val="bg1"/>
                </a:solidFill>
              </a:rPr>
              <a:t>Enterprises</a:t>
            </a:r>
            <a:endParaRPr lang="en-US" altLang="zh-CN" sz="2400">
              <a:solidFill>
                <a:schemeClr val="bg1"/>
              </a:solidFill>
            </a:endParaRPr>
          </a:p>
        </p:txBody>
      </p:sp>
      <p:sp>
        <p:nvSpPr>
          <p:cNvPr id="1048656" name="文本框 6"/>
          <p:cNvSpPr txBox="1"/>
          <p:nvPr/>
        </p:nvSpPr>
        <p:spPr>
          <a:xfrm>
            <a:off x="4142105" y="3508375"/>
            <a:ext cx="1648460" cy="1264920"/>
          </a:xfrm>
          <a:prstGeom prst="rect">
            <a:avLst/>
          </a:prstGeom>
          <a:noFill/>
        </p:spPr>
        <p:txBody>
          <a:bodyPr wrap="none" rtlCol="0">
            <a:noAutofit/>
          </a:bodyPr>
          <a:p>
            <a:pPr algn="l"/>
            <a:r>
              <a:rPr lang="en-US" altLang="zh-CN" sz="2400">
                <a:solidFill>
                  <a:schemeClr val="bg1"/>
                </a:solidFill>
              </a:rPr>
              <a:t>Exhibition</a:t>
            </a:r>
            <a:endParaRPr lang="en-US" altLang="zh-CN" sz="2400">
              <a:solidFill>
                <a:schemeClr val="bg1"/>
              </a:solidFill>
            </a:endParaRPr>
          </a:p>
          <a:p>
            <a:pPr algn="l"/>
            <a:r>
              <a:rPr lang="en-US" altLang="zh-CN" sz="2400">
                <a:solidFill>
                  <a:schemeClr val="bg1"/>
                </a:solidFill>
              </a:rPr>
              <a:t> Halls</a:t>
            </a:r>
            <a:endParaRPr lang="en-US" altLang="zh-CN" sz="2400">
              <a:solidFill>
                <a:schemeClr val="bg1"/>
              </a:solidFill>
            </a:endParaRPr>
          </a:p>
        </p:txBody>
      </p:sp>
      <p:sp>
        <p:nvSpPr>
          <p:cNvPr id="1048657" name="文本框 7"/>
          <p:cNvSpPr txBox="1"/>
          <p:nvPr/>
        </p:nvSpPr>
        <p:spPr>
          <a:xfrm>
            <a:off x="7038975" y="3663950"/>
            <a:ext cx="1018540" cy="460375"/>
          </a:xfrm>
          <a:prstGeom prst="rect">
            <a:avLst/>
          </a:prstGeom>
          <a:noFill/>
        </p:spPr>
        <p:txBody>
          <a:bodyPr wrap="none" rtlCol="0">
            <a:spAutoFit/>
          </a:bodyPr>
          <a:p>
            <a:pPr algn="l"/>
            <a:r>
              <a:rPr lang="en-US" altLang="zh-CN" sz="2400">
                <a:solidFill>
                  <a:schemeClr val="bg1"/>
                </a:solidFill>
              </a:rPr>
              <a:t>Others</a:t>
            </a:r>
            <a:endParaRPr lang="en-US" altLang="zh-CN" sz="2400">
              <a:solidFill>
                <a:schemeClr val="bg1"/>
              </a:solidFill>
            </a:endParaRPr>
          </a:p>
        </p:txBody>
      </p:sp>
    </p:spTree>
  </p:cSld>
  <p:clrMapOvr>
    <a:masterClrMapping/>
  </p:clrMapOvr>
</p:sld>
</file>

<file path=ppt/tags/tag1.xml><?xml version="1.0" encoding="utf-8"?>
<p:tagLst xmlns:p="http://schemas.openxmlformats.org/presentationml/2006/main">
  <p:tag name="KSO_WM_DIAGRAM_VIRTUALLY_FRAME" val="{&quot;height&quot;:191.47496062992133,&quot;left&quot;:84.4,&quot;top&quot;:258.6750393700787,&quot;width&quot;:806.55}"/>
</p:tagLst>
</file>

<file path=ppt/tags/tag10.xml><?xml version="1.0" encoding="utf-8"?>
<p:tagLst xmlns:p="http://schemas.openxmlformats.org/presentationml/2006/main">
  <p:tag name="KSO_WM_DIAGRAM_VIRTUALLY_FRAME" val="{&quot;height&quot;:307.2,&quot;left&quot;:73.8,&quot;top&quot;:170.95,&quot;width&quot;:809.25}"/>
</p:tagLst>
</file>

<file path=ppt/tags/tag11.xml><?xml version="1.0" encoding="utf-8"?>
<p:tagLst xmlns:p="http://schemas.openxmlformats.org/presentationml/2006/main">
  <p:tag name="KSO_WM_DIAGRAM_VIRTUALLY_FRAME" val="{&quot;height&quot;:307.2,&quot;left&quot;:73.8,&quot;top&quot;:170.95,&quot;width&quot;:809.25}"/>
</p:tagLst>
</file>

<file path=ppt/tags/tag12.xml><?xml version="1.0" encoding="utf-8"?>
<p:tagLst xmlns:p="http://schemas.openxmlformats.org/presentationml/2006/main">
  <p:tag name="KSO_WM_DIAGRAM_VIRTUALLY_FRAME" val="{&quot;height&quot;:307.2,&quot;left&quot;:73.8,&quot;top&quot;:170.95,&quot;width&quot;:809.25}"/>
</p:tagLst>
</file>

<file path=ppt/tags/tag13.xml><?xml version="1.0" encoding="utf-8"?>
<p:tagLst xmlns:p="http://schemas.openxmlformats.org/presentationml/2006/main">
  <p:tag name="KSO_WM_DIAGRAM_VIRTUALLY_FRAME" val="{&quot;height&quot;:307.2,&quot;left&quot;:73.8,&quot;top&quot;:170.95,&quot;width&quot;:809.25}"/>
</p:tagLst>
</file>

<file path=ppt/tags/tag14.xml><?xml version="1.0" encoding="utf-8"?>
<p:tagLst xmlns:p="http://schemas.openxmlformats.org/presentationml/2006/main">
  <p:tag name="KSO_WM_DIAGRAM_VIRTUALLY_FRAME" val="{&quot;height&quot;:307.2,&quot;left&quot;:73.8,&quot;top&quot;:170.95,&quot;width&quot;:809.25}"/>
</p:tagLst>
</file>

<file path=ppt/tags/tag15.xml><?xml version="1.0" encoding="utf-8"?>
<p:tagLst xmlns:p="http://schemas.openxmlformats.org/presentationml/2006/main">
  <p:tag name="KSO_WM_DIAGRAM_VIRTUALLY_FRAME" val="{&quot;height&quot;:307.2,&quot;left&quot;:73.8,&quot;top&quot;:170.95,&quot;width&quot;:809.25}"/>
</p:tagLst>
</file>

<file path=ppt/tags/tag16.xml><?xml version="1.0" encoding="utf-8"?>
<p:tagLst xmlns:p="http://schemas.openxmlformats.org/presentationml/2006/main">
  <p:tag name="KSO_WM_DIAGRAM_VIRTUALLY_FRAME" val="{&quot;height&quot;:307.2,&quot;left&quot;:73.8,&quot;top&quot;:170.95,&quot;width&quot;:809.25}"/>
</p:tagLst>
</file>

<file path=ppt/tags/tag17.xml><?xml version="1.0" encoding="utf-8"?>
<p:tagLst xmlns:p="http://schemas.openxmlformats.org/presentationml/2006/main">
  <p:tag name="KSO_WM_DIAGRAM_VIRTUALLY_FRAME" val="{&quot;height&quot;:307.2,&quot;left&quot;:73.8,&quot;top&quot;:170.95,&quot;width&quot;:809.25}"/>
</p:tagLst>
</file>

<file path=ppt/tags/tag18.xml><?xml version="1.0" encoding="utf-8"?>
<p:tagLst xmlns:p="http://schemas.openxmlformats.org/presentationml/2006/main">
  <p:tag name="KSO_WM_DIAGRAM_VIRTUALLY_FRAME" val="{&quot;height&quot;:307.2,&quot;left&quot;:73.8,&quot;top&quot;:170.95,&quot;width&quot;:809.25}"/>
</p:tagLst>
</file>

<file path=ppt/tags/tag19.xml><?xml version="1.0" encoding="utf-8"?>
<p:tagLst xmlns:p="http://schemas.openxmlformats.org/presentationml/2006/main">
  <p:tag name="KSO_WM_DIAGRAM_VIRTUALLY_FRAME" val="{&quot;height&quot;:307.2,&quot;left&quot;:73.8,&quot;top&quot;:170.95,&quot;width&quot;:809.25}"/>
</p:tagLst>
</file>

<file path=ppt/tags/tag2.xml><?xml version="1.0" encoding="utf-8"?>
<p:tagLst xmlns:p="http://schemas.openxmlformats.org/presentationml/2006/main">
  <p:tag name="KSO_WM_DIAGRAM_VIRTUALLY_FRAME" val="{&quot;height&quot;:191.47496062992133,&quot;left&quot;:84.4,&quot;top&quot;:258.6750393700787,&quot;width&quot;:806.55}"/>
</p:tagLst>
</file>

<file path=ppt/tags/tag20.xml><?xml version="1.0" encoding="utf-8"?>
<p:tagLst xmlns:p="http://schemas.openxmlformats.org/presentationml/2006/main">
  <p:tag name="KSO_WM_DIAGRAM_VIRTUALLY_FRAME" val="{&quot;height&quot;:307.2,&quot;left&quot;:73.8,&quot;top&quot;:170.95,&quot;width&quot;:809.25}"/>
</p:tagLst>
</file>

<file path=ppt/tags/tag21.xml><?xml version="1.0" encoding="utf-8"?>
<p:tagLst xmlns:p="http://schemas.openxmlformats.org/presentationml/2006/main">
  <p:tag name="KSO_WM_DIAGRAM_VIRTUALLY_FRAME" val="{&quot;height&quot;:307.2,&quot;left&quot;:73.8,&quot;top&quot;:170.95,&quot;width&quot;:809.25}"/>
</p:tagLst>
</file>

<file path=ppt/tags/tag22.xml><?xml version="1.0" encoding="utf-8"?>
<p:tagLst xmlns:p="http://schemas.openxmlformats.org/presentationml/2006/main">
  <p:tag name="KSO_WM_DIAGRAM_VIRTUALLY_FRAME" val="{&quot;height&quot;:307.2,&quot;left&quot;:73.8,&quot;top&quot;:170.95,&quot;width&quot;:809.25}"/>
</p:tagLst>
</file>

<file path=ppt/tags/tag23.xml><?xml version="1.0" encoding="utf-8"?>
<p:tagLst xmlns:p="http://schemas.openxmlformats.org/presentationml/2006/main">
  <p:tag name="KSO_WM_DIAGRAM_VIRTUALLY_FRAME" val="{&quot;height&quot;:307.2,&quot;left&quot;:73.8,&quot;top&quot;:170.95,&quot;width&quot;:809.25}"/>
</p:tagLst>
</file>

<file path=ppt/tags/tag24.xml><?xml version="1.0" encoding="utf-8"?>
<p:tagLst xmlns:p="http://schemas.openxmlformats.org/presentationml/2006/main">
  <p:tag name="KSO_WM_DIAGRAM_VIRTUALLY_FRAME" val="{&quot;height&quot;:307.2,&quot;left&quot;:73.8,&quot;top&quot;:170.95,&quot;width&quot;:809.25}"/>
</p:tagLst>
</file>

<file path=ppt/tags/tag25.xml><?xml version="1.0" encoding="utf-8"?>
<p:tagLst xmlns:p="http://schemas.openxmlformats.org/presentationml/2006/main">
  <p:tag name="KSO_WM_DIAGRAM_VIRTUALLY_FRAME" val="{&quot;height&quot;:307.2,&quot;left&quot;:73.8,&quot;top&quot;:170.95,&quot;width&quot;:809.25}"/>
</p:tagLst>
</file>

<file path=ppt/tags/tag26.xml><?xml version="1.0" encoding="utf-8"?>
<p:tagLst xmlns:p="http://schemas.openxmlformats.org/presentationml/2006/main">
  <p:tag name="KSO_WM_DIAGRAM_VIRTUALLY_FRAME" val="{&quot;height&quot;:307.2,&quot;left&quot;:73.8,&quot;top&quot;:170.95,&quot;width&quot;:809.25}"/>
</p:tagLst>
</file>

<file path=ppt/tags/tag27.xml><?xml version="1.0" encoding="utf-8"?>
<p:tagLst xmlns:p="http://schemas.openxmlformats.org/presentationml/2006/main">
  <p:tag name="KSO_WM_DIAGRAM_VIRTUALLY_FRAME" val="{&quot;height&quot;:307.2,&quot;left&quot;:73.8,&quot;top&quot;:170.95,&quot;width&quot;:809.25}"/>
</p:tagLst>
</file>

<file path=ppt/tags/tag28.xml><?xml version="1.0" encoding="utf-8"?>
<p:tagLst xmlns:p="http://schemas.openxmlformats.org/presentationml/2006/main">
  <p:tag name="KSO_WM_DIAGRAM_VIRTUALLY_FRAME" val="{&quot;height&quot;:307.2,&quot;left&quot;:73.8,&quot;top&quot;:170.95,&quot;width&quot;:809.25}"/>
</p:tagLst>
</file>

<file path=ppt/tags/tag29.xml><?xml version="1.0" encoding="utf-8"?>
<p:tagLst xmlns:p="http://schemas.openxmlformats.org/presentationml/2006/main">
  <p:tag name="KSO_WM_DIAGRAM_VIRTUALLY_FRAME" val="{&quot;height&quot;:307.2,&quot;left&quot;:73.8,&quot;top&quot;:170.95,&quot;width&quot;:809.25}"/>
</p:tagLst>
</file>

<file path=ppt/tags/tag3.xml><?xml version="1.0" encoding="utf-8"?>
<p:tagLst xmlns:p="http://schemas.openxmlformats.org/presentationml/2006/main">
  <p:tag name="KSO_WM_DIAGRAM_VIRTUALLY_FRAME" val="{&quot;height&quot;:191.47496062992133,&quot;left&quot;:84.4,&quot;top&quot;:258.6750393700787,&quot;width&quot;:806.55}"/>
</p:tagLst>
</file>

<file path=ppt/tags/tag30.xml><?xml version="1.0" encoding="utf-8"?>
<p:tagLst xmlns:p="http://schemas.openxmlformats.org/presentationml/2006/main">
  <p:tag name="KSO_WM_DIAGRAM_VIRTUALLY_FRAME" val="{&quot;height&quot;:307.2,&quot;left&quot;:73.8,&quot;top&quot;:170.95,&quot;width&quot;:809.25}"/>
</p:tagLst>
</file>

<file path=ppt/tags/tag31.xml><?xml version="1.0" encoding="utf-8"?>
<p:tagLst xmlns:p="http://schemas.openxmlformats.org/presentationml/2006/main">
  <p:tag name="KSO_WM_DIAGRAM_VIRTUALLY_FRAME" val="{&quot;height&quot;:353.95,&quot;left&quot;:47.5,&quot;top&quot;:157.95,&quot;width&quot;:864.8250787401576}"/>
</p:tagLst>
</file>

<file path=ppt/tags/tag32.xml><?xml version="1.0" encoding="utf-8"?>
<p:tagLst xmlns:p="http://schemas.openxmlformats.org/presentationml/2006/main">
  <p:tag name="KSO_WM_DIAGRAM_VIRTUALLY_FRAME" val="{&quot;height&quot;:353.95,&quot;left&quot;:47.5,&quot;top&quot;:157.95,&quot;width&quot;:864.8250787401576}"/>
</p:tagLst>
</file>

<file path=ppt/tags/tag33.xml><?xml version="1.0" encoding="utf-8"?>
<p:tagLst xmlns:p="http://schemas.openxmlformats.org/presentationml/2006/main">
  <p:tag name="KSO_WM_DIAGRAM_VIRTUALLY_FRAME" val="{&quot;height&quot;:353.95,&quot;left&quot;:47.5,&quot;top&quot;:157.95,&quot;width&quot;:864.8250787401576}"/>
</p:tagLst>
</file>

<file path=ppt/tags/tag34.xml><?xml version="1.0" encoding="utf-8"?>
<p:tagLst xmlns:p="http://schemas.openxmlformats.org/presentationml/2006/main">
  <p:tag name="KSO_WM_DIAGRAM_VIRTUALLY_FRAME" val="{&quot;height&quot;:353.95,&quot;left&quot;:47.5,&quot;top&quot;:157.95,&quot;width&quot;:864.8250787401576}"/>
</p:tagLst>
</file>

<file path=ppt/tags/tag35.xml><?xml version="1.0" encoding="utf-8"?>
<p:tagLst xmlns:p="http://schemas.openxmlformats.org/presentationml/2006/main">
  <p:tag name="KSO_WM_DIAGRAM_VIRTUALLY_FRAME" val="{&quot;height&quot;:353.95,&quot;left&quot;:47.5,&quot;top&quot;:157.95,&quot;width&quot;:864.8250787401576}"/>
</p:tagLst>
</file>

<file path=ppt/tags/tag36.xml><?xml version="1.0" encoding="utf-8"?>
<p:tagLst xmlns:p="http://schemas.openxmlformats.org/presentationml/2006/main">
  <p:tag name="KSO_WM_DIAGRAM_VIRTUALLY_FRAME" val="{&quot;height&quot;:353.95,&quot;left&quot;:47.5,&quot;top&quot;:157.95,&quot;width&quot;:864.8250787401576}"/>
</p:tagLst>
</file>

<file path=ppt/tags/tag37.xml><?xml version="1.0" encoding="utf-8"?>
<p:tagLst xmlns:p="http://schemas.openxmlformats.org/presentationml/2006/main">
  <p:tag name="KSO_WM_DIAGRAM_VIRTUALLY_FRAME" val="{&quot;height&quot;:353.95,&quot;left&quot;:47.5,&quot;top&quot;:157.95,&quot;width&quot;:864.8250787401576}"/>
</p:tagLst>
</file>

<file path=ppt/tags/tag38.xml><?xml version="1.0" encoding="utf-8"?>
<p:tagLst xmlns:p="http://schemas.openxmlformats.org/presentationml/2006/main">
  <p:tag name="KSO_WM_DIAGRAM_VIRTUALLY_FRAME" val="{&quot;height&quot;:353.95,&quot;left&quot;:47.5,&quot;top&quot;:157.95,&quot;width&quot;:864.8250787401576}"/>
</p:tagLst>
</file>

<file path=ppt/tags/tag39.xml><?xml version="1.0" encoding="utf-8"?>
<p:tagLst xmlns:p="http://schemas.openxmlformats.org/presentationml/2006/main">
  <p:tag name="KSO_WM_DIAGRAM_VIRTUALLY_FRAME" val="{&quot;height&quot;:353.95,&quot;left&quot;:47.5,&quot;top&quot;:157.95,&quot;width&quot;:864.8250787401576}"/>
</p:tagLst>
</file>

<file path=ppt/tags/tag4.xml><?xml version="1.0" encoding="utf-8"?>
<p:tagLst xmlns:p="http://schemas.openxmlformats.org/presentationml/2006/main">
  <p:tag name="KSO_WM_DIAGRAM_VIRTUALLY_FRAME" val="{&quot;height&quot;:191.47496062992133,&quot;left&quot;:84.4,&quot;top&quot;:258.6750393700787,&quot;width&quot;:806.55}"/>
</p:tagLst>
</file>

<file path=ppt/tags/tag40.xml><?xml version="1.0" encoding="utf-8"?>
<p:tagLst xmlns:p="http://schemas.openxmlformats.org/presentationml/2006/main">
  <p:tag name="KSO_WM_DIAGRAM_VIRTUALLY_FRAME" val="{&quot;height&quot;:353.95,&quot;left&quot;:47.5,&quot;top&quot;:157.95,&quot;width&quot;:864.8250787401576}"/>
</p:tagLst>
</file>

<file path=ppt/tags/tag41.xml><?xml version="1.0" encoding="utf-8"?>
<p:tagLst xmlns:p="http://schemas.openxmlformats.org/presentationml/2006/main">
  <p:tag name="KSO_WM_DIAGRAM_VIRTUALLY_FRAME" val="{&quot;height&quot;:353.95,&quot;left&quot;:47.5,&quot;top&quot;:157.95,&quot;width&quot;:864.8250787401576}"/>
</p:tagLst>
</file>

<file path=ppt/tags/tag42.xml><?xml version="1.0" encoding="utf-8"?>
<p:tagLst xmlns:p="http://schemas.openxmlformats.org/presentationml/2006/main">
  <p:tag name="KSO_WM_DIAGRAM_VIRTUALLY_FRAME" val="{&quot;height&quot;:353.95,&quot;left&quot;:47.5,&quot;top&quot;:157.95,&quot;width&quot;:864.8250787401576}"/>
</p:tagLst>
</file>

<file path=ppt/tags/tag43.xml><?xml version="1.0" encoding="utf-8"?>
<p:tagLst xmlns:p="http://schemas.openxmlformats.org/presentationml/2006/main">
  <p:tag name="KSO_WM_DIAGRAM_VIRTUALLY_FRAME" val="{&quot;height&quot;:353.95,&quot;left&quot;:47.5,&quot;top&quot;:157.95,&quot;width&quot;:864.8250787401576}"/>
</p:tagLst>
</file>

<file path=ppt/tags/tag44.xml><?xml version="1.0" encoding="utf-8"?>
<p:tagLst xmlns:p="http://schemas.openxmlformats.org/presentationml/2006/main">
  <p:tag name="KSO_WM_DIAGRAM_VIRTUALLY_FRAME" val="{&quot;height&quot;:353.95,&quot;left&quot;:47.5,&quot;top&quot;:157.95,&quot;width&quot;:864.8250787401576}"/>
</p:tagLst>
</file>

<file path=ppt/tags/tag45.xml><?xml version="1.0" encoding="utf-8"?>
<p:tagLst xmlns:p="http://schemas.openxmlformats.org/presentationml/2006/main">
  <p:tag name="KSO_WM_DIAGRAM_VIRTUALLY_FRAME" val="{&quot;height&quot;:353.95,&quot;left&quot;:47.5,&quot;top&quot;:157.95,&quot;width&quot;:864.8250787401576}"/>
</p:tagLst>
</file>

<file path=ppt/tags/tag46.xml><?xml version="1.0" encoding="utf-8"?>
<p:tagLst xmlns:p="http://schemas.openxmlformats.org/presentationml/2006/main">
  <p:tag name="KSO_WM_UNIT_PLACING_PICTURE_USER_VIEWPORT" val="{&quot;height&quot;:9375,&quot;width&quot;:12375}"/>
</p:tagLst>
</file>

<file path=ppt/tags/tag5.xml><?xml version="1.0" encoding="utf-8"?>
<p:tagLst xmlns:p="http://schemas.openxmlformats.org/presentationml/2006/main">
  <p:tag name="KSO_WM_DIAGRAM_VIRTUALLY_FRAME" val="{&quot;height&quot;:191.47496062992133,&quot;left&quot;:84.4,&quot;top&quot;:258.6750393700787,&quot;width&quot;:806.55}"/>
</p:tagLst>
</file>

<file path=ppt/tags/tag6.xml><?xml version="1.0" encoding="utf-8"?>
<p:tagLst xmlns:p="http://schemas.openxmlformats.org/presentationml/2006/main">
  <p:tag name="KSO_WM_DIAGRAM_VIRTUALLY_FRAME" val="{&quot;height&quot;:191.47496062992133,&quot;left&quot;:84.4,&quot;top&quot;:258.6750393700787,&quot;width&quot;:806.55}"/>
</p:tagLst>
</file>

<file path=ppt/tags/tag7.xml><?xml version="1.0" encoding="utf-8"?>
<p:tagLst xmlns:p="http://schemas.openxmlformats.org/presentationml/2006/main">
  <p:tag name="KSO_WM_DIAGRAM_VIRTUALLY_FRAME" val="{&quot;height&quot;:191.47496062992133,&quot;left&quot;:84.4,&quot;top&quot;:258.6750393700787,&quot;width&quot;:806.55}"/>
</p:tagLst>
</file>

<file path=ppt/tags/tag8.xml><?xml version="1.0" encoding="utf-8"?>
<p:tagLst xmlns:p="http://schemas.openxmlformats.org/presentationml/2006/main">
  <p:tag name="KSO_WM_DIAGRAM_VIRTUALLY_FRAME" val="{&quot;height&quot;:191.47496062992133,&quot;left&quot;:84.4,&quot;top&quot;:258.6750393700787,&quot;width&quot;:806.55}"/>
</p:tagLst>
</file>

<file path=ppt/tags/tag9.xml><?xml version="1.0" encoding="utf-8"?>
<p:tagLst xmlns:p="http://schemas.openxmlformats.org/presentationml/2006/main">
  <p:tag name="KSO_WM_DIAGRAM_VIRTUALLY_FRAME" val="{&quot;height&quot;:191.47496062992133,&quot;left&quot;:84.4,&quot;top&quot;:258.6750393700787,&quot;width&quot;:806.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5007</Words>
  <Application>WPS 演示</Application>
  <PresentationFormat/>
  <Paragraphs>198</Paragraphs>
  <Slides>29</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29</vt:i4>
      </vt:variant>
    </vt:vector>
  </HeadingPairs>
  <TitlesOfParts>
    <vt:vector size="40" baseType="lpstr">
      <vt:lpstr>Arial</vt:lpstr>
      <vt:lpstr>宋体</vt:lpstr>
      <vt:lpstr>Wingdings</vt:lpstr>
      <vt:lpstr>汉仪晓波花月圆W</vt:lpstr>
      <vt:lpstr>汉仪雅酷黑 45W</vt:lpstr>
      <vt:lpstr>汉仪长美黑简</vt:lpstr>
      <vt:lpstr>Calibri</vt:lpstr>
      <vt:lpstr>微软雅黑</vt:lpstr>
      <vt:lpstr>Arial Unicode MS</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2203121C</dc:creator>
  <cp:lastModifiedBy>昝西柱</cp:lastModifiedBy>
  <cp:revision>4</cp:revision>
  <dcterms:created xsi:type="dcterms:W3CDTF">2026-01-14T11:30:00Z</dcterms:created>
  <dcterms:modified xsi:type="dcterms:W3CDTF">2026-01-22T13:33:47Z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KSOTemplateUUID">
    <vt:lpwstr>v1.0_mb_ZJFQDrsGMaNyqOEmmTH8+Q==</vt:lpwstr>
  </property>
  <property fmtid="{D5CDD505-2E9C-101B-9397-08002B2CF9AE}" pid="4" name="ICV">
    <vt:lpwstr>90F61828CA004F15A2097FD1C44647EE_13</vt:lpwstr>
  </property>
</Properties>
</file>